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3.xml" ContentType="application/vnd.openxmlformats-officedocument.theme+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4.xml" ContentType="application/vnd.openxmlformats-officedocument.theme+xml"/>
  <Override PartName="/ppt/slideLayouts/slideLayout8.xml" ContentType="application/vnd.openxmlformats-officedocument.presentationml.slideLayout+xml"/>
  <Override PartName="/ppt/theme/theme5.xml" ContentType="application/vnd.openxmlformats-officedocument.theme+xml"/>
  <Override PartName="/ppt/slideLayouts/slideLayout9.xml" ContentType="application/vnd.openxmlformats-officedocument.presentationml.slideLayout+xml"/>
  <Override PartName="/ppt/theme/theme6.xml" ContentType="application/vnd.openxmlformats-officedocument.theme+xml"/>
  <Override PartName="/ppt/slideLayouts/slideLayout10.xml" ContentType="application/vnd.openxmlformats-officedocument.presentationml.slideLayout+xml"/>
  <Override PartName="/ppt/theme/theme7.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8.xml" ContentType="application/vnd.openxmlformats-officedocument.theme+xml"/>
  <Override PartName="/ppt/slideLayouts/slideLayout22.xml" ContentType="application/vnd.openxmlformats-officedocument.presentationml.slideLayout+xml"/>
  <Override PartName="/ppt/theme/theme9.xml" ContentType="application/vnd.openxmlformats-officedocument.theme+xml"/>
  <Override PartName="/ppt/slideLayouts/slideLayout23.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68" r:id="rId2"/>
    <p:sldMasterId id="2147483683" r:id="rId3"/>
    <p:sldMasterId id="2147483671" r:id="rId4"/>
    <p:sldMasterId id="2147483685" r:id="rId5"/>
    <p:sldMasterId id="2147483687" r:id="rId6"/>
    <p:sldMasterId id="2147483689" r:id="rId7"/>
    <p:sldMasterId id="2147483648" r:id="rId8"/>
    <p:sldMasterId id="2147483662" r:id="rId9"/>
    <p:sldMasterId id="2147483664" r:id="rId10"/>
  </p:sldMasterIdLst>
  <p:notesMasterIdLst>
    <p:notesMasterId r:id="rId57"/>
  </p:notesMasterIdLst>
  <p:sldIdLst>
    <p:sldId id="257" r:id="rId11"/>
    <p:sldId id="263" r:id="rId12"/>
    <p:sldId id="370" r:id="rId13"/>
    <p:sldId id="371" r:id="rId14"/>
    <p:sldId id="264" r:id="rId15"/>
    <p:sldId id="258" r:id="rId16"/>
    <p:sldId id="277" r:id="rId17"/>
    <p:sldId id="372" r:id="rId18"/>
    <p:sldId id="283" r:id="rId19"/>
    <p:sldId id="282" r:id="rId20"/>
    <p:sldId id="284" r:id="rId21"/>
    <p:sldId id="286" r:id="rId22"/>
    <p:sldId id="287" r:id="rId23"/>
    <p:sldId id="336" r:id="rId24"/>
    <p:sldId id="337" r:id="rId25"/>
    <p:sldId id="351" r:id="rId26"/>
    <p:sldId id="333" r:id="rId27"/>
    <p:sldId id="334" r:id="rId28"/>
    <p:sldId id="256" r:id="rId29"/>
    <p:sldId id="352" r:id="rId30"/>
    <p:sldId id="342" r:id="rId31"/>
    <p:sldId id="355" r:id="rId32"/>
    <p:sldId id="356" r:id="rId33"/>
    <p:sldId id="357" r:id="rId34"/>
    <p:sldId id="338" r:id="rId35"/>
    <p:sldId id="341" r:id="rId36"/>
    <p:sldId id="343" r:id="rId37"/>
    <p:sldId id="269" r:id="rId38"/>
    <p:sldId id="344" r:id="rId39"/>
    <p:sldId id="358" r:id="rId40"/>
    <p:sldId id="340" r:id="rId41"/>
    <p:sldId id="359" r:id="rId42"/>
    <p:sldId id="345" r:id="rId43"/>
    <p:sldId id="360" r:id="rId44"/>
    <p:sldId id="347" r:id="rId45"/>
    <p:sldId id="268" r:id="rId46"/>
    <p:sldId id="348" r:id="rId47"/>
    <p:sldId id="362" r:id="rId48"/>
    <p:sldId id="363" r:id="rId49"/>
    <p:sldId id="354" r:id="rId50"/>
    <p:sldId id="364" r:id="rId51"/>
    <p:sldId id="366" r:id="rId52"/>
    <p:sldId id="367" r:id="rId53"/>
    <p:sldId id="278" r:id="rId54"/>
    <p:sldId id="369" r:id="rId55"/>
    <p:sldId id="260" r:id="rId5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937DA"/>
    <a:srgbClr val="FF4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131"/>
    <p:restoredTop sz="94694"/>
  </p:normalViewPr>
  <p:slideViewPr>
    <p:cSldViewPr snapToGrid="0">
      <p:cViewPr varScale="1">
        <p:scale>
          <a:sx n="126" d="100"/>
          <a:sy n="126" d="100"/>
        </p:scale>
        <p:origin x="573" y="79"/>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3.xml"/><Relationship Id="rId18" Type="http://schemas.openxmlformats.org/officeDocument/2006/relationships/slide" Target="slides/slide8.xml"/><Relationship Id="rId26" Type="http://schemas.openxmlformats.org/officeDocument/2006/relationships/slide" Target="slides/slide16.xml"/><Relationship Id="rId39" Type="http://schemas.openxmlformats.org/officeDocument/2006/relationships/slide" Target="slides/slide29.xml"/><Relationship Id="rId21" Type="http://schemas.openxmlformats.org/officeDocument/2006/relationships/slide" Target="slides/slide11.xml"/><Relationship Id="rId34" Type="http://schemas.openxmlformats.org/officeDocument/2006/relationships/slide" Target="slides/slide24.xml"/><Relationship Id="rId42" Type="http://schemas.openxmlformats.org/officeDocument/2006/relationships/slide" Target="slides/slide32.xml"/><Relationship Id="rId47" Type="http://schemas.openxmlformats.org/officeDocument/2006/relationships/slide" Target="slides/slide37.xml"/><Relationship Id="rId50" Type="http://schemas.openxmlformats.org/officeDocument/2006/relationships/slide" Target="slides/slide40.xml"/><Relationship Id="rId55" Type="http://schemas.openxmlformats.org/officeDocument/2006/relationships/slide" Target="slides/slide45.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6.xml"/><Relationship Id="rId29" Type="http://schemas.openxmlformats.org/officeDocument/2006/relationships/slide" Target="slides/slide19.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slide" Target="slides/slide22.xml"/><Relationship Id="rId37" Type="http://schemas.openxmlformats.org/officeDocument/2006/relationships/slide" Target="slides/slide27.xml"/><Relationship Id="rId40" Type="http://schemas.openxmlformats.org/officeDocument/2006/relationships/slide" Target="slides/slide30.xml"/><Relationship Id="rId45" Type="http://schemas.openxmlformats.org/officeDocument/2006/relationships/slide" Target="slides/slide35.xml"/><Relationship Id="rId53" Type="http://schemas.openxmlformats.org/officeDocument/2006/relationships/slide" Target="slides/slide43.xml"/><Relationship Id="rId58" Type="http://schemas.openxmlformats.org/officeDocument/2006/relationships/presProps" Target="presProps.xml"/><Relationship Id="rId5" Type="http://schemas.openxmlformats.org/officeDocument/2006/relationships/slideMaster" Target="slideMasters/slideMaster5.xml"/><Relationship Id="rId61" Type="http://schemas.openxmlformats.org/officeDocument/2006/relationships/tableStyles" Target="tableStyles.xml"/><Relationship Id="rId19" Type="http://schemas.openxmlformats.org/officeDocument/2006/relationships/slide" Target="slides/slide9.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slide" Target="slides/slide25.xml"/><Relationship Id="rId43" Type="http://schemas.openxmlformats.org/officeDocument/2006/relationships/slide" Target="slides/slide33.xml"/><Relationship Id="rId48" Type="http://schemas.openxmlformats.org/officeDocument/2006/relationships/slide" Target="slides/slide38.xml"/><Relationship Id="rId56" Type="http://schemas.openxmlformats.org/officeDocument/2006/relationships/slide" Target="slides/slide46.xml"/><Relationship Id="rId8" Type="http://schemas.openxmlformats.org/officeDocument/2006/relationships/slideMaster" Target="slideMasters/slideMaster8.xml"/><Relationship Id="rId51" Type="http://schemas.openxmlformats.org/officeDocument/2006/relationships/slide" Target="slides/slide41.xml"/><Relationship Id="rId3" Type="http://schemas.openxmlformats.org/officeDocument/2006/relationships/slideMaster" Target="slideMasters/slideMaster3.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slide" Target="slides/slide23.xml"/><Relationship Id="rId38" Type="http://schemas.openxmlformats.org/officeDocument/2006/relationships/slide" Target="slides/slide28.xml"/><Relationship Id="rId46" Type="http://schemas.openxmlformats.org/officeDocument/2006/relationships/slide" Target="slides/slide36.xml"/><Relationship Id="rId59" Type="http://schemas.openxmlformats.org/officeDocument/2006/relationships/viewProps" Target="viewProps.xml"/><Relationship Id="rId20" Type="http://schemas.openxmlformats.org/officeDocument/2006/relationships/slide" Target="slides/slide10.xml"/><Relationship Id="rId41" Type="http://schemas.openxmlformats.org/officeDocument/2006/relationships/slide" Target="slides/slide31.xml"/><Relationship Id="rId54" Type="http://schemas.openxmlformats.org/officeDocument/2006/relationships/slide" Target="slides/slide44.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slide" Target="slides/slide26.xml"/><Relationship Id="rId49" Type="http://schemas.openxmlformats.org/officeDocument/2006/relationships/slide" Target="slides/slide39.xml"/><Relationship Id="rId57" Type="http://schemas.openxmlformats.org/officeDocument/2006/relationships/notesMaster" Target="notesMasters/notesMaster1.xml"/><Relationship Id="rId10" Type="http://schemas.openxmlformats.org/officeDocument/2006/relationships/slideMaster" Target="slideMasters/slideMaster10.xml"/><Relationship Id="rId31" Type="http://schemas.openxmlformats.org/officeDocument/2006/relationships/slide" Target="slides/slide21.xml"/><Relationship Id="rId44" Type="http://schemas.openxmlformats.org/officeDocument/2006/relationships/slide" Target="slides/slide34.xml"/><Relationship Id="rId52" Type="http://schemas.openxmlformats.org/officeDocument/2006/relationships/slide" Target="slides/slide42.xml"/><Relationship Id="rId60"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Master" Target="slideMasters/slideMaster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F2EDA4D-794B-47DD-BEBF-2278FDD26347}" type="datetimeFigureOut">
              <a:rPr lang="en-CA" smtClean="0"/>
              <a:t>2024-09-30</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9FA4516-1BC2-44DC-8BC2-B04395A462CC}" type="slidenum">
              <a:rPr lang="en-CA" smtClean="0"/>
              <a:t>‹#›</a:t>
            </a:fld>
            <a:endParaRPr lang="en-CA"/>
          </a:p>
        </p:txBody>
      </p:sp>
    </p:spTree>
    <p:extLst>
      <p:ext uri="{BB962C8B-B14F-4D97-AF65-F5344CB8AC3E}">
        <p14:creationId xmlns:p14="http://schemas.microsoft.com/office/powerpoint/2010/main" val="22090555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Wellness check!</a:t>
            </a:r>
          </a:p>
        </p:txBody>
      </p:sp>
      <p:sp>
        <p:nvSpPr>
          <p:cNvPr id="4" name="Slide Number Placeholder 3"/>
          <p:cNvSpPr>
            <a:spLocks noGrp="1"/>
          </p:cNvSpPr>
          <p:nvPr>
            <p:ph type="sldNum" sz="quarter" idx="5"/>
          </p:nvPr>
        </p:nvSpPr>
        <p:spPr/>
        <p:txBody>
          <a:bodyPr/>
          <a:lstStyle/>
          <a:p>
            <a:fld id="{D9FA4516-1BC2-44DC-8BC2-B04395A462CC}" type="slidenum">
              <a:rPr lang="en-CA" smtClean="0"/>
              <a:t>6</a:t>
            </a:fld>
            <a:endParaRPr lang="en-CA"/>
          </a:p>
        </p:txBody>
      </p:sp>
    </p:spTree>
    <p:extLst>
      <p:ext uri="{BB962C8B-B14F-4D97-AF65-F5344CB8AC3E}">
        <p14:creationId xmlns:p14="http://schemas.microsoft.com/office/powerpoint/2010/main" val="33913769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777777"/>
                </a:solidFill>
                <a:effectLst/>
                <a:latin typeface="roboto" panose="02000000000000000000" pitchFamily="2" charset="0"/>
              </a:rPr>
              <a:t>“In SACRED REST, Dr. Dalton-Smith takes readers on a restorative journey. It’s a roadmap to healing that you never knew you needed … and a pathway to the serenity you’ve been longing for.”</a:t>
            </a:r>
          </a:p>
          <a:p>
            <a:br>
              <a:rPr lang="en-US" dirty="0"/>
            </a:br>
            <a:endParaRPr lang="en-CA" dirty="0"/>
          </a:p>
        </p:txBody>
      </p:sp>
      <p:sp>
        <p:nvSpPr>
          <p:cNvPr id="4" name="Slide Number Placeholder 3"/>
          <p:cNvSpPr>
            <a:spLocks noGrp="1"/>
          </p:cNvSpPr>
          <p:nvPr>
            <p:ph type="sldNum" sz="quarter" idx="5"/>
          </p:nvPr>
        </p:nvSpPr>
        <p:spPr/>
        <p:txBody>
          <a:bodyPr/>
          <a:lstStyle/>
          <a:p>
            <a:fld id="{0FF02275-A385-4BD2-ABD2-C54E5F88FABC}" type="slidenum">
              <a:rPr lang="en-CA" smtClean="0"/>
              <a:t>41</a:t>
            </a:fld>
            <a:endParaRPr lang="en-CA"/>
          </a:p>
        </p:txBody>
      </p:sp>
    </p:spTree>
    <p:extLst>
      <p:ext uri="{BB962C8B-B14F-4D97-AF65-F5344CB8AC3E}">
        <p14:creationId xmlns:p14="http://schemas.microsoft.com/office/powerpoint/2010/main" val="26002321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D9FA4516-1BC2-44DC-8BC2-B04395A462CC}" type="slidenum">
              <a:rPr lang="en-CA" smtClean="0"/>
              <a:t>7</a:t>
            </a:fld>
            <a:endParaRPr lang="en-CA"/>
          </a:p>
        </p:txBody>
      </p:sp>
    </p:spTree>
    <p:extLst>
      <p:ext uri="{BB962C8B-B14F-4D97-AF65-F5344CB8AC3E}">
        <p14:creationId xmlns:p14="http://schemas.microsoft.com/office/powerpoint/2010/main" val="5524907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D9FA4516-1BC2-44DC-8BC2-B04395A462CC}" type="slidenum">
              <a:rPr lang="en-CA" smtClean="0"/>
              <a:t>8</a:t>
            </a:fld>
            <a:endParaRPr lang="en-CA"/>
          </a:p>
        </p:txBody>
      </p:sp>
    </p:spTree>
    <p:extLst>
      <p:ext uri="{BB962C8B-B14F-4D97-AF65-F5344CB8AC3E}">
        <p14:creationId xmlns:p14="http://schemas.microsoft.com/office/powerpoint/2010/main" val="14211548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33333"/>
                </a:solidFill>
                <a:effectLst/>
                <a:latin typeface="FF Meta Serif W01"/>
              </a:rPr>
              <a:t>You might also keep a notepad by the bed to jot down any nagging thoughts that would keep you awake</a:t>
            </a:r>
            <a:endParaRPr lang="en-CA" dirty="0"/>
          </a:p>
        </p:txBody>
      </p:sp>
      <p:sp>
        <p:nvSpPr>
          <p:cNvPr id="4" name="Slide Number Placeholder 3"/>
          <p:cNvSpPr>
            <a:spLocks noGrp="1"/>
          </p:cNvSpPr>
          <p:nvPr>
            <p:ph type="sldNum" sz="quarter" idx="5"/>
          </p:nvPr>
        </p:nvSpPr>
        <p:spPr/>
        <p:txBody>
          <a:bodyPr/>
          <a:lstStyle/>
          <a:p>
            <a:fld id="{0FF02275-A385-4BD2-ABD2-C54E5F88FABC}" type="slidenum">
              <a:rPr lang="en-CA" smtClean="0"/>
              <a:t>24</a:t>
            </a:fld>
            <a:endParaRPr lang="en-CA"/>
          </a:p>
        </p:txBody>
      </p:sp>
    </p:spTree>
    <p:extLst>
      <p:ext uri="{BB962C8B-B14F-4D97-AF65-F5344CB8AC3E}">
        <p14:creationId xmlns:p14="http://schemas.microsoft.com/office/powerpoint/2010/main" val="38485160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33333"/>
                </a:solidFill>
                <a:effectLst/>
                <a:latin typeface="FF Meta Serif W01"/>
              </a:rPr>
              <a:t>You might also keep a notepad by the bed to jot down any nagging thoughts that would keep you awake</a:t>
            </a:r>
            <a:endParaRPr lang="en-CA" dirty="0"/>
          </a:p>
        </p:txBody>
      </p:sp>
      <p:sp>
        <p:nvSpPr>
          <p:cNvPr id="4" name="Slide Number Placeholder 3"/>
          <p:cNvSpPr>
            <a:spLocks noGrp="1"/>
          </p:cNvSpPr>
          <p:nvPr>
            <p:ph type="sldNum" sz="quarter" idx="5"/>
          </p:nvPr>
        </p:nvSpPr>
        <p:spPr/>
        <p:txBody>
          <a:bodyPr/>
          <a:lstStyle/>
          <a:p>
            <a:fld id="{0FF02275-A385-4BD2-ABD2-C54E5F88FABC}" type="slidenum">
              <a:rPr lang="en-CA" smtClean="0"/>
              <a:t>25</a:t>
            </a:fld>
            <a:endParaRPr lang="en-CA"/>
          </a:p>
        </p:txBody>
      </p:sp>
    </p:spTree>
    <p:extLst>
      <p:ext uri="{BB962C8B-B14F-4D97-AF65-F5344CB8AC3E}">
        <p14:creationId xmlns:p14="http://schemas.microsoft.com/office/powerpoint/2010/main" val="23748997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33333"/>
                </a:solidFill>
                <a:effectLst/>
                <a:latin typeface="FF Meta Serif W01"/>
              </a:rPr>
              <a:t>You might also keep a notepad by the bed to jot down any nagging thoughts that would keep you awake</a:t>
            </a:r>
            <a:endParaRPr lang="en-CA" dirty="0"/>
          </a:p>
        </p:txBody>
      </p:sp>
      <p:sp>
        <p:nvSpPr>
          <p:cNvPr id="4" name="Slide Number Placeholder 3"/>
          <p:cNvSpPr>
            <a:spLocks noGrp="1"/>
          </p:cNvSpPr>
          <p:nvPr>
            <p:ph type="sldNum" sz="quarter" idx="5"/>
          </p:nvPr>
        </p:nvSpPr>
        <p:spPr/>
        <p:txBody>
          <a:bodyPr/>
          <a:lstStyle/>
          <a:p>
            <a:fld id="{0FF02275-A385-4BD2-ABD2-C54E5F88FABC}" type="slidenum">
              <a:rPr lang="en-CA" smtClean="0"/>
              <a:t>27</a:t>
            </a:fld>
            <a:endParaRPr lang="en-CA"/>
          </a:p>
        </p:txBody>
      </p:sp>
    </p:spTree>
    <p:extLst>
      <p:ext uri="{BB962C8B-B14F-4D97-AF65-F5344CB8AC3E}">
        <p14:creationId xmlns:p14="http://schemas.microsoft.com/office/powerpoint/2010/main" val="39891072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ctr">
              <a:lnSpc>
                <a:spcPts val="2069"/>
              </a:lnSpc>
            </a:pPr>
            <a:r>
              <a:rPr lang="en-US" sz="1200" dirty="0">
                <a:solidFill>
                  <a:srgbClr val="000000"/>
                </a:solidFill>
                <a:latin typeface="Canva Sans"/>
              </a:rPr>
              <a:t>Ex: An airline attendant who must always smile, despite rude passengers.</a:t>
            </a:r>
          </a:p>
          <a:p>
            <a:pPr algn="ctr">
              <a:lnSpc>
                <a:spcPts val="2069"/>
              </a:lnSpc>
            </a:pPr>
            <a:r>
              <a:rPr lang="en-US" sz="1200" dirty="0">
                <a:solidFill>
                  <a:srgbClr val="000000"/>
                </a:solidFill>
                <a:latin typeface="Canva Sans"/>
              </a:rPr>
              <a:t>Truthful no but reluctant yes</a:t>
            </a:r>
          </a:p>
          <a:p>
            <a:endParaRPr lang="en-CA" dirty="0"/>
          </a:p>
        </p:txBody>
      </p:sp>
      <p:sp>
        <p:nvSpPr>
          <p:cNvPr id="4" name="Slide Number Placeholder 3"/>
          <p:cNvSpPr>
            <a:spLocks noGrp="1"/>
          </p:cNvSpPr>
          <p:nvPr>
            <p:ph type="sldNum" sz="quarter" idx="5"/>
          </p:nvPr>
        </p:nvSpPr>
        <p:spPr/>
        <p:txBody>
          <a:bodyPr/>
          <a:lstStyle/>
          <a:p>
            <a:fld id="{0FF02275-A385-4BD2-ABD2-C54E5F88FABC}" type="slidenum">
              <a:rPr lang="en-CA" smtClean="0"/>
              <a:t>28</a:t>
            </a:fld>
            <a:endParaRPr lang="en-CA"/>
          </a:p>
        </p:txBody>
      </p:sp>
    </p:spTree>
    <p:extLst>
      <p:ext uri="{BB962C8B-B14F-4D97-AF65-F5344CB8AC3E}">
        <p14:creationId xmlns:p14="http://schemas.microsoft.com/office/powerpoint/2010/main" val="28632931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ctr">
              <a:lnSpc>
                <a:spcPts val="2069"/>
              </a:lnSpc>
            </a:pPr>
            <a:r>
              <a:rPr lang="en-US" sz="1200" dirty="0">
                <a:solidFill>
                  <a:srgbClr val="000000"/>
                </a:solidFill>
                <a:latin typeface="Canva Sans"/>
              </a:rPr>
              <a:t>Ex: An airline attendant who must always smile, despite rude passengers.</a:t>
            </a:r>
          </a:p>
          <a:p>
            <a:pPr algn="ctr">
              <a:lnSpc>
                <a:spcPts val="2069"/>
              </a:lnSpc>
            </a:pPr>
            <a:r>
              <a:rPr lang="en-US" sz="1200" dirty="0">
                <a:solidFill>
                  <a:srgbClr val="000000"/>
                </a:solidFill>
                <a:latin typeface="Canva Sans"/>
              </a:rPr>
              <a:t>Truthful no but reluctant yes</a:t>
            </a:r>
          </a:p>
          <a:p>
            <a:endParaRPr lang="en-CA" dirty="0"/>
          </a:p>
        </p:txBody>
      </p:sp>
      <p:sp>
        <p:nvSpPr>
          <p:cNvPr id="4" name="Slide Number Placeholder 3"/>
          <p:cNvSpPr>
            <a:spLocks noGrp="1"/>
          </p:cNvSpPr>
          <p:nvPr>
            <p:ph type="sldNum" sz="quarter" idx="5"/>
          </p:nvPr>
        </p:nvSpPr>
        <p:spPr/>
        <p:txBody>
          <a:bodyPr/>
          <a:lstStyle/>
          <a:p>
            <a:fld id="{0FF02275-A385-4BD2-ABD2-C54E5F88FABC}" type="slidenum">
              <a:rPr lang="en-CA" smtClean="0"/>
              <a:t>29</a:t>
            </a:fld>
            <a:endParaRPr lang="en-CA"/>
          </a:p>
        </p:txBody>
      </p:sp>
    </p:spTree>
    <p:extLst>
      <p:ext uri="{BB962C8B-B14F-4D97-AF65-F5344CB8AC3E}">
        <p14:creationId xmlns:p14="http://schemas.microsoft.com/office/powerpoint/2010/main" val="22713617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0FF02275-A385-4BD2-ABD2-C54E5F88FABC}" type="slidenum">
              <a:rPr lang="en-CA" smtClean="0"/>
              <a:t>31</a:t>
            </a:fld>
            <a:endParaRPr lang="en-CA"/>
          </a:p>
        </p:txBody>
      </p:sp>
    </p:spTree>
    <p:extLst>
      <p:ext uri="{BB962C8B-B14F-4D97-AF65-F5344CB8AC3E}">
        <p14:creationId xmlns:p14="http://schemas.microsoft.com/office/powerpoint/2010/main" val="17721994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8240494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B576C9-DCA8-FE82-C5D9-07FBEE92D08F}"/>
              </a:ext>
              <a:ext uri="{C183D7F6-B498-43B3-948B-1728B52AA6E4}">
                <adec:decorative xmlns:adec="http://schemas.microsoft.com/office/drawing/2017/decorative" val="0"/>
              </a:ext>
            </a:extLst>
          </p:cNvPr>
          <p:cNvSpPr>
            <a:spLocks noGrp="1"/>
          </p:cNvSpPr>
          <p:nvPr>
            <p:ph type="ctrTitle" hasCustomPrompt="1"/>
          </p:nvPr>
        </p:nvSpPr>
        <p:spPr>
          <a:xfrm>
            <a:off x="1524000" y="2654786"/>
            <a:ext cx="9144000" cy="1091228"/>
          </a:xfrm>
          <a:prstGeom prst="rect">
            <a:avLst/>
          </a:prstGeom>
        </p:spPr>
        <p:txBody>
          <a:bodyPr anchor="b"/>
          <a:lstStyle>
            <a:lvl1pPr algn="ctr">
              <a:defRPr sz="4000" b="1" i="0" baseline="0">
                <a:solidFill>
                  <a:srgbClr val="D937DA"/>
                </a:solidFill>
                <a:latin typeface="Poppins" pitchFamily="2" charset="77"/>
                <a:cs typeface="Poppins" pitchFamily="2" charset="77"/>
              </a:defRPr>
            </a:lvl1pPr>
          </a:lstStyle>
          <a:p>
            <a:r>
              <a:rPr lang="en-US" dirty="0"/>
              <a:t>Click to Edit Master Title Style</a:t>
            </a:r>
          </a:p>
        </p:txBody>
      </p:sp>
    </p:spTree>
    <p:extLst>
      <p:ext uri="{BB962C8B-B14F-4D97-AF65-F5344CB8AC3E}">
        <p14:creationId xmlns:p14="http://schemas.microsoft.com/office/powerpoint/2010/main" val="13418004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EF4B4B-168B-55DA-14D7-0A3222B11DB6}"/>
              </a:ext>
            </a:extLst>
          </p:cNvPr>
          <p:cNvSpPr>
            <a:spLocks noGrp="1"/>
          </p:cNvSpPr>
          <p:nvPr>
            <p:ph type="title" hasCustomPrompt="1"/>
          </p:nvPr>
        </p:nvSpPr>
        <p:spPr/>
        <p:txBody>
          <a:bodyPr>
            <a:normAutofit/>
          </a:bodyPr>
          <a:lstStyle>
            <a:lvl1pPr>
              <a:defRPr sz="3600" b="1" i="0">
                <a:latin typeface="Poppins" pitchFamily="2" charset="77"/>
                <a:cs typeface="Poppins" pitchFamily="2" charset="77"/>
              </a:defRPr>
            </a:lvl1pPr>
          </a:lstStyle>
          <a:p>
            <a:r>
              <a:rPr lang="en-US" dirty="0"/>
              <a:t>CLICK TO EDIT MASTER TITLE STYLE</a:t>
            </a:r>
          </a:p>
        </p:txBody>
      </p:sp>
      <p:sp>
        <p:nvSpPr>
          <p:cNvPr id="3" name="Content Placeholder 2">
            <a:extLst>
              <a:ext uri="{FF2B5EF4-FFF2-40B4-BE49-F238E27FC236}">
                <a16:creationId xmlns:a16="http://schemas.microsoft.com/office/drawing/2014/main" id="{D834D6E5-0562-5222-1C42-CFE9E09661FA}"/>
              </a:ext>
            </a:extLst>
          </p:cNvPr>
          <p:cNvSpPr>
            <a:spLocks noGrp="1"/>
          </p:cNvSpPr>
          <p:nvPr>
            <p:ph idx="1" hasCustomPrompt="1"/>
          </p:nvPr>
        </p:nvSpPr>
        <p:spPr/>
        <p:txBody>
          <a:bodyPr/>
          <a:lstStyle>
            <a:lvl1pPr>
              <a:defRPr b="0" i="0">
                <a:latin typeface="Poppins" pitchFamily="2" charset="77"/>
                <a:cs typeface="Poppins" pitchFamily="2" charset="77"/>
              </a:defRPr>
            </a:lvl1pPr>
            <a:lvl2pPr>
              <a:defRPr b="0" i="0">
                <a:latin typeface="Poppins" pitchFamily="2" charset="77"/>
                <a:cs typeface="Poppins" pitchFamily="2" charset="77"/>
              </a:defRPr>
            </a:lvl2pPr>
            <a:lvl3pPr>
              <a:defRPr b="0" i="0">
                <a:latin typeface="Poppins" pitchFamily="2" charset="77"/>
                <a:cs typeface="Poppins" pitchFamily="2" charset="77"/>
              </a:defRPr>
            </a:lvl3pPr>
            <a:lvl4pPr>
              <a:defRPr b="0" i="0">
                <a:latin typeface="Poppins" pitchFamily="2" charset="77"/>
                <a:cs typeface="Poppins" pitchFamily="2" charset="77"/>
              </a:defRPr>
            </a:lvl4pPr>
            <a:lvl5pPr>
              <a:defRPr b="0" i="0">
                <a:latin typeface="Poppins" pitchFamily="2" charset="77"/>
                <a:cs typeface="Poppins" pitchFamily="2" charset="77"/>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485608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CCA857-2766-79E0-7019-4FF0A2956993}"/>
              </a:ext>
            </a:extLst>
          </p:cNvPr>
          <p:cNvSpPr>
            <a:spLocks noGrp="1"/>
          </p:cNvSpPr>
          <p:nvPr>
            <p:ph type="title" hasCustomPrompt="1"/>
          </p:nvPr>
        </p:nvSpPr>
        <p:spPr/>
        <p:txBody>
          <a:bodyPr>
            <a:normAutofit/>
          </a:bodyPr>
          <a:lstStyle>
            <a:lvl1pPr>
              <a:defRPr sz="3600" b="1" i="0">
                <a:latin typeface="Poppins" pitchFamily="2" charset="77"/>
                <a:cs typeface="Poppins" pitchFamily="2" charset="77"/>
              </a:defRPr>
            </a:lvl1pPr>
          </a:lstStyle>
          <a:p>
            <a:r>
              <a:rPr lang="en-US" dirty="0"/>
              <a:t>CLICK TO EDIT MASTER TITLE STYLE</a:t>
            </a:r>
          </a:p>
        </p:txBody>
      </p:sp>
      <p:sp>
        <p:nvSpPr>
          <p:cNvPr id="3" name="Content Placeholder 2">
            <a:extLst>
              <a:ext uri="{FF2B5EF4-FFF2-40B4-BE49-F238E27FC236}">
                <a16:creationId xmlns:a16="http://schemas.microsoft.com/office/drawing/2014/main" id="{DC457831-1068-1C15-15B2-388EC932FE60}"/>
              </a:ext>
            </a:extLst>
          </p:cNvPr>
          <p:cNvSpPr>
            <a:spLocks noGrp="1"/>
          </p:cNvSpPr>
          <p:nvPr>
            <p:ph sz="half" idx="1" hasCustomPrompt="1"/>
          </p:nvPr>
        </p:nvSpPr>
        <p:spPr>
          <a:xfrm>
            <a:off x="838200" y="2373085"/>
            <a:ext cx="5181600" cy="3803877"/>
          </a:xfrm>
        </p:spPr>
        <p:txBody>
          <a:bodyPr/>
          <a:lstStyle>
            <a:lvl1pPr>
              <a:defRPr b="0" i="0">
                <a:latin typeface="Poppins" pitchFamily="2" charset="77"/>
                <a:cs typeface="Poppins" pitchFamily="2" charset="77"/>
              </a:defRPr>
            </a:lvl1pPr>
            <a:lvl2pPr>
              <a:defRPr b="0" i="0">
                <a:latin typeface="Poppins" pitchFamily="2" charset="77"/>
                <a:cs typeface="Poppins" pitchFamily="2" charset="77"/>
              </a:defRPr>
            </a:lvl2pPr>
            <a:lvl3pPr>
              <a:defRPr b="0" i="0">
                <a:latin typeface="Poppins" pitchFamily="2" charset="77"/>
                <a:cs typeface="Poppins" pitchFamily="2" charset="77"/>
              </a:defRPr>
            </a:lvl3pPr>
            <a:lvl4pPr>
              <a:defRPr b="0" i="0">
                <a:latin typeface="Poppins" pitchFamily="2" charset="77"/>
                <a:cs typeface="Poppins" pitchFamily="2" charset="77"/>
              </a:defRPr>
            </a:lvl4pPr>
            <a:lvl5pPr>
              <a:defRPr b="0" i="0">
                <a:latin typeface="Poppins" pitchFamily="2" charset="77"/>
                <a:cs typeface="Poppins" pitchFamily="2" charset="77"/>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A2061DB9-5BF1-32BD-6B0D-CB73D17B6F46}"/>
              </a:ext>
            </a:extLst>
          </p:cNvPr>
          <p:cNvSpPr>
            <a:spLocks noGrp="1"/>
          </p:cNvSpPr>
          <p:nvPr>
            <p:ph sz="half" idx="2" hasCustomPrompt="1"/>
          </p:nvPr>
        </p:nvSpPr>
        <p:spPr>
          <a:xfrm>
            <a:off x="6172200" y="2373085"/>
            <a:ext cx="5181600" cy="3803877"/>
          </a:xfrm>
        </p:spPr>
        <p:txBody>
          <a:bodyPr/>
          <a:lstStyle>
            <a:lvl1pPr>
              <a:defRPr b="0" i="0">
                <a:latin typeface="Poppins" pitchFamily="2" charset="77"/>
                <a:cs typeface="Poppins" pitchFamily="2" charset="77"/>
              </a:defRPr>
            </a:lvl1pPr>
            <a:lvl2pPr>
              <a:defRPr b="0" i="0">
                <a:latin typeface="Poppins" pitchFamily="2" charset="77"/>
                <a:cs typeface="Poppins" pitchFamily="2" charset="77"/>
              </a:defRPr>
            </a:lvl2pPr>
            <a:lvl3pPr>
              <a:defRPr b="0" i="0">
                <a:latin typeface="Poppins" pitchFamily="2" charset="77"/>
                <a:cs typeface="Poppins" pitchFamily="2" charset="77"/>
              </a:defRPr>
            </a:lvl3pPr>
            <a:lvl4pPr>
              <a:defRPr b="0" i="0">
                <a:latin typeface="Poppins" pitchFamily="2" charset="77"/>
                <a:cs typeface="Poppins" pitchFamily="2" charset="77"/>
              </a:defRPr>
            </a:lvl4pPr>
            <a:lvl5pPr>
              <a:defRPr b="0" i="0">
                <a:latin typeface="Poppins" pitchFamily="2" charset="77"/>
                <a:cs typeface="Poppins" pitchFamily="2" charset="77"/>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1450213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D952C-A555-2475-4E73-53FA75A629F8}"/>
              </a:ext>
            </a:extLst>
          </p:cNvPr>
          <p:cNvSpPr>
            <a:spLocks noGrp="1"/>
          </p:cNvSpPr>
          <p:nvPr>
            <p:ph type="title" hasCustomPrompt="1"/>
          </p:nvPr>
        </p:nvSpPr>
        <p:spPr>
          <a:xfrm>
            <a:off x="839788" y="1408386"/>
            <a:ext cx="10515600" cy="1131393"/>
          </a:xfrm>
        </p:spPr>
        <p:txBody>
          <a:bodyPr>
            <a:normAutofit/>
          </a:bodyPr>
          <a:lstStyle>
            <a:lvl1pPr>
              <a:defRPr sz="3600" b="1" i="0">
                <a:latin typeface="Poppins" pitchFamily="2" charset="77"/>
                <a:cs typeface="Poppins" pitchFamily="2" charset="77"/>
              </a:defRPr>
            </a:lvl1pPr>
          </a:lstStyle>
          <a:p>
            <a:r>
              <a:rPr lang="en-US" dirty="0"/>
              <a:t>CLICK TO EDIT MASTER TITLE STYLE</a:t>
            </a:r>
          </a:p>
        </p:txBody>
      </p:sp>
      <p:sp>
        <p:nvSpPr>
          <p:cNvPr id="3" name="Text Placeholder 2">
            <a:extLst>
              <a:ext uri="{FF2B5EF4-FFF2-40B4-BE49-F238E27FC236}">
                <a16:creationId xmlns:a16="http://schemas.microsoft.com/office/drawing/2014/main" id="{6D153A51-2D40-11C5-E328-1C5684B08F32}"/>
              </a:ext>
            </a:extLst>
          </p:cNvPr>
          <p:cNvSpPr>
            <a:spLocks noGrp="1"/>
          </p:cNvSpPr>
          <p:nvPr>
            <p:ph type="body" idx="1" hasCustomPrompt="1"/>
          </p:nvPr>
        </p:nvSpPr>
        <p:spPr>
          <a:xfrm>
            <a:off x="839788" y="2605088"/>
            <a:ext cx="5157787" cy="823912"/>
          </a:xfrm>
        </p:spPr>
        <p:txBody>
          <a:bodyPr anchor="b"/>
          <a:lstStyle>
            <a:lvl1pPr marL="0" indent="0">
              <a:buNone/>
              <a:defRPr sz="2400" b="0" i="0">
                <a:latin typeface="Poppins" pitchFamily="2" charset="77"/>
                <a:cs typeface="Poppins" pitchFamily="2" charset="77"/>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1ADBD7DC-11A9-8A7F-BFC1-5192A435A4F0}"/>
              </a:ext>
            </a:extLst>
          </p:cNvPr>
          <p:cNvSpPr>
            <a:spLocks noGrp="1"/>
          </p:cNvSpPr>
          <p:nvPr>
            <p:ph sz="half" idx="2" hasCustomPrompt="1"/>
          </p:nvPr>
        </p:nvSpPr>
        <p:spPr>
          <a:xfrm>
            <a:off x="839788" y="3578669"/>
            <a:ext cx="5157787" cy="2760663"/>
          </a:xfrm>
        </p:spPr>
        <p:txBody>
          <a:bodyPr/>
          <a:lstStyle>
            <a:lvl1pPr>
              <a:defRPr sz="2500" b="0" i="0" baseline="0">
                <a:latin typeface="Poppins" pitchFamily="2" charset="77"/>
                <a:cs typeface="Poppins" pitchFamily="2" charset="77"/>
              </a:defRPr>
            </a:lvl1pPr>
            <a:lvl2pPr>
              <a:defRPr b="0" i="0">
                <a:latin typeface="Poppins" pitchFamily="2" charset="77"/>
                <a:cs typeface="Poppins" pitchFamily="2" charset="77"/>
              </a:defRPr>
            </a:lvl2pPr>
            <a:lvl3pPr>
              <a:defRPr b="0" i="0">
                <a:latin typeface="Poppins" pitchFamily="2" charset="77"/>
                <a:cs typeface="Poppins" pitchFamily="2" charset="77"/>
              </a:defRPr>
            </a:lvl3pPr>
            <a:lvl4pPr>
              <a:defRPr b="0" i="0">
                <a:latin typeface="Poppins" pitchFamily="2" charset="77"/>
                <a:cs typeface="Poppins" pitchFamily="2" charset="77"/>
              </a:defRPr>
            </a:lvl4pPr>
            <a:lvl5pPr>
              <a:defRPr b="0" i="0">
                <a:latin typeface="Poppins" pitchFamily="2" charset="77"/>
                <a:cs typeface="Poppins" pitchFamily="2" charset="77"/>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3D31AABF-1C69-0B34-8852-F6DDA9465097}"/>
              </a:ext>
            </a:extLst>
          </p:cNvPr>
          <p:cNvSpPr>
            <a:spLocks noGrp="1"/>
          </p:cNvSpPr>
          <p:nvPr>
            <p:ph type="body" sz="quarter" idx="3" hasCustomPrompt="1"/>
          </p:nvPr>
        </p:nvSpPr>
        <p:spPr>
          <a:xfrm>
            <a:off x="6172200" y="2605088"/>
            <a:ext cx="5183188" cy="823912"/>
          </a:xfrm>
        </p:spPr>
        <p:txBody>
          <a:bodyPr anchor="b"/>
          <a:lstStyle>
            <a:lvl1pPr marL="0" indent="0">
              <a:buNone/>
              <a:defRPr sz="2400" b="0" i="0">
                <a:latin typeface="Poppins" pitchFamily="2" charset="77"/>
                <a:cs typeface="Poppins" pitchFamily="2" charset="77"/>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014F4A79-1B99-725E-2136-BB607287C910}"/>
              </a:ext>
            </a:extLst>
          </p:cNvPr>
          <p:cNvSpPr>
            <a:spLocks noGrp="1"/>
          </p:cNvSpPr>
          <p:nvPr>
            <p:ph sz="quarter" idx="4" hasCustomPrompt="1"/>
          </p:nvPr>
        </p:nvSpPr>
        <p:spPr>
          <a:xfrm>
            <a:off x="6172200" y="3578669"/>
            <a:ext cx="5183188" cy="2760663"/>
          </a:xfrm>
        </p:spPr>
        <p:txBody>
          <a:bodyPr/>
          <a:lstStyle>
            <a:lvl1pPr>
              <a:defRPr sz="2500" b="0" i="0" baseline="0">
                <a:latin typeface="Poppins" pitchFamily="2" charset="77"/>
                <a:cs typeface="Poppins" pitchFamily="2" charset="77"/>
              </a:defRPr>
            </a:lvl1pPr>
            <a:lvl2pPr>
              <a:defRPr b="0" i="0">
                <a:latin typeface="Poppins" pitchFamily="2" charset="77"/>
                <a:cs typeface="Poppins" pitchFamily="2" charset="77"/>
              </a:defRPr>
            </a:lvl2pPr>
            <a:lvl3pPr>
              <a:defRPr b="0" i="0">
                <a:latin typeface="Poppins" pitchFamily="2" charset="77"/>
                <a:cs typeface="Poppins" pitchFamily="2" charset="77"/>
              </a:defRPr>
            </a:lvl3pPr>
            <a:lvl4pPr>
              <a:defRPr b="0" i="0">
                <a:latin typeface="Poppins" pitchFamily="2" charset="77"/>
                <a:cs typeface="Poppins" pitchFamily="2" charset="77"/>
              </a:defRPr>
            </a:lvl4pPr>
            <a:lvl5pPr>
              <a:defRPr b="0" i="0">
                <a:latin typeface="Poppins" pitchFamily="2" charset="77"/>
                <a:cs typeface="Poppins" pitchFamily="2" charset="77"/>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158140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EF4B4B-168B-55DA-14D7-0A3222B11DB6}"/>
              </a:ext>
            </a:extLst>
          </p:cNvPr>
          <p:cNvSpPr>
            <a:spLocks noGrp="1"/>
          </p:cNvSpPr>
          <p:nvPr>
            <p:ph type="title" hasCustomPrompt="1"/>
          </p:nvPr>
        </p:nvSpPr>
        <p:spPr/>
        <p:txBody>
          <a:bodyPr>
            <a:normAutofit/>
          </a:bodyPr>
          <a:lstStyle>
            <a:lvl1pPr>
              <a:defRPr sz="3600" b="1" i="0">
                <a:latin typeface="Poppins" pitchFamily="2" charset="77"/>
                <a:cs typeface="Poppins" pitchFamily="2" charset="77"/>
              </a:defRPr>
            </a:lvl1pPr>
          </a:lstStyle>
          <a:p>
            <a:r>
              <a:rPr lang="en-US" dirty="0"/>
              <a:t>CLICK TO EDIT MASTER TITLE STYLE</a:t>
            </a:r>
          </a:p>
        </p:txBody>
      </p:sp>
      <p:sp>
        <p:nvSpPr>
          <p:cNvPr id="3" name="Content Placeholder 2">
            <a:extLst>
              <a:ext uri="{FF2B5EF4-FFF2-40B4-BE49-F238E27FC236}">
                <a16:creationId xmlns:a16="http://schemas.microsoft.com/office/drawing/2014/main" id="{D834D6E5-0562-5222-1C42-CFE9E09661FA}"/>
              </a:ext>
            </a:extLst>
          </p:cNvPr>
          <p:cNvSpPr>
            <a:spLocks noGrp="1"/>
          </p:cNvSpPr>
          <p:nvPr>
            <p:ph idx="1" hasCustomPrompt="1"/>
          </p:nvPr>
        </p:nvSpPr>
        <p:spPr/>
        <p:txBody>
          <a:bodyPr/>
          <a:lstStyle>
            <a:lvl1pPr>
              <a:defRPr b="0" i="0">
                <a:latin typeface="Poppins" pitchFamily="2" charset="77"/>
                <a:cs typeface="Poppins" pitchFamily="2" charset="77"/>
              </a:defRPr>
            </a:lvl1pPr>
            <a:lvl2pPr>
              <a:defRPr b="0" i="0">
                <a:latin typeface="Poppins" pitchFamily="2" charset="77"/>
                <a:cs typeface="Poppins" pitchFamily="2" charset="77"/>
              </a:defRPr>
            </a:lvl2pPr>
            <a:lvl3pPr>
              <a:defRPr b="0" i="0">
                <a:latin typeface="Poppins" pitchFamily="2" charset="77"/>
                <a:cs typeface="Poppins" pitchFamily="2" charset="77"/>
              </a:defRPr>
            </a:lvl3pPr>
            <a:lvl4pPr>
              <a:defRPr b="0" i="0">
                <a:latin typeface="Poppins" pitchFamily="2" charset="77"/>
                <a:cs typeface="Poppins" pitchFamily="2" charset="77"/>
              </a:defRPr>
            </a:lvl4pPr>
            <a:lvl5pPr>
              <a:defRPr b="0" i="0">
                <a:latin typeface="Poppins" pitchFamily="2" charset="77"/>
                <a:cs typeface="Poppins" pitchFamily="2" charset="77"/>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5128752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CCA857-2766-79E0-7019-4FF0A2956993}"/>
              </a:ext>
            </a:extLst>
          </p:cNvPr>
          <p:cNvSpPr>
            <a:spLocks noGrp="1"/>
          </p:cNvSpPr>
          <p:nvPr>
            <p:ph type="title" hasCustomPrompt="1"/>
          </p:nvPr>
        </p:nvSpPr>
        <p:spPr/>
        <p:txBody>
          <a:bodyPr>
            <a:normAutofit/>
          </a:bodyPr>
          <a:lstStyle>
            <a:lvl1pPr>
              <a:defRPr sz="3600" b="1">
                <a:latin typeface="Poppins" pitchFamily="2" charset="77"/>
                <a:cs typeface="Poppins" pitchFamily="2" charset="77"/>
              </a:defRPr>
            </a:lvl1pPr>
          </a:lstStyle>
          <a:p>
            <a:r>
              <a:rPr lang="en-US" dirty="0"/>
              <a:t>CLICK TO EDIT MASTER TITLE STYLE</a:t>
            </a:r>
          </a:p>
        </p:txBody>
      </p:sp>
      <p:sp>
        <p:nvSpPr>
          <p:cNvPr id="3" name="Content Placeholder 2">
            <a:extLst>
              <a:ext uri="{FF2B5EF4-FFF2-40B4-BE49-F238E27FC236}">
                <a16:creationId xmlns:a16="http://schemas.microsoft.com/office/drawing/2014/main" id="{DC457831-1068-1C15-15B2-388EC932FE60}"/>
              </a:ext>
            </a:extLst>
          </p:cNvPr>
          <p:cNvSpPr>
            <a:spLocks noGrp="1"/>
          </p:cNvSpPr>
          <p:nvPr>
            <p:ph sz="half" idx="1" hasCustomPrompt="1"/>
          </p:nvPr>
        </p:nvSpPr>
        <p:spPr>
          <a:xfrm>
            <a:off x="838200" y="2411560"/>
            <a:ext cx="5181600" cy="3803877"/>
          </a:xfrm>
        </p:spPr>
        <p:txBody>
          <a:bodyPr/>
          <a:lstStyle>
            <a:lvl1pPr>
              <a:defRPr>
                <a:latin typeface="Poppins" pitchFamily="2" charset="77"/>
                <a:cs typeface="Poppins" pitchFamily="2" charset="77"/>
              </a:defRPr>
            </a:lvl1pPr>
            <a:lvl2pPr>
              <a:defRPr>
                <a:latin typeface="Poppins" pitchFamily="2" charset="77"/>
                <a:cs typeface="Poppins" pitchFamily="2" charset="77"/>
              </a:defRPr>
            </a:lvl2pPr>
            <a:lvl3pPr>
              <a:defRPr>
                <a:latin typeface="Poppins" pitchFamily="2" charset="77"/>
                <a:cs typeface="Poppins" pitchFamily="2" charset="77"/>
              </a:defRPr>
            </a:lvl3pPr>
            <a:lvl4pPr>
              <a:defRPr>
                <a:latin typeface="Poppins" pitchFamily="2" charset="77"/>
                <a:cs typeface="Poppins" pitchFamily="2" charset="77"/>
              </a:defRPr>
            </a:lvl4pPr>
            <a:lvl5pPr>
              <a:defRPr>
                <a:latin typeface="Poppins" pitchFamily="2" charset="77"/>
                <a:cs typeface="Poppins" pitchFamily="2" charset="77"/>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A2061DB9-5BF1-32BD-6B0D-CB73D17B6F46}"/>
              </a:ext>
            </a:extLst>
          </p:cNvPr>
          <p:cNvSpPr>
            <a:spLocks noGrp="1"/>
          </p:cNvSpPr>
          <p:nvPr>
            <p:ph sz="half" idx="2" hasCustomPrompt="1"/>
          </p:nvPr>
        </p:nvSpPr>
        <p:spPr>
          <a:xfrm>
            <a:off x="6172200" y="2411560"/>
            <a:ext cx="5181600" cy="3803877"/>
          </a:xfrm>
        </p:spPr>
        <p:txBody>
          <a:bodyPr/>
          <a:lstStyle>
            <a:lvl1pPr>
              <a:defRPr>
                <a:latin typeface="Poppins" pitchFamily="2" charset="77"/>
                <a:cs typeface="Poppins" pitchFamily="2" charset="77"/>
              </a:defRPr>
            </a:lvl1pPr>
            <a:lvl2pPr>
              <a:defRPr>
                <a:latin typeface="Poppins" pitchFamily="2" charset="77"/>
                <a:cs typeface="Poppins" pitchFamily="2" charset="77"/>
              </a:defRPr>
            </a:lvl2pPr>
            <a:lvl3pPr>
              <a:defRPr>
                <a:latin typeface="Poppins" pitchFamily="2" charset="77"/>
                <a:cs typeface="Poppins" pitchFamily="2" charset="77"/>
              </a:defRPr>
            </a:lvl3pPr>
            <a:lvl4pPr>
              <a:defRPr>
                <a:latin typeface="Poppins" pitchFamily="2" charset="77"/>
                <a:cs typeface="Poppins" pitchFamily="2" charset="77"/>
              </a:defRPr>
            </a:lvl4pPr>
            <a:lvl5pPr>
              <a:defRPr>
                <a:latin typeface="Poppins" pitchFamily="2" charset="77"/>
                <a:cs typeface="Poppins" pitchFamily="2" charset="77"/>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1158645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1_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D952C-A555-2475-4E73-53FA75A629F8}"/>
              </a:ext>
            </a:extLst>
          </p:cNvPr>
          <p:cNvSpPr>
            <a:spLocks noGrp="1"/>
          </p:cNvSpPr>
          <p:nvPr>
            <p:ph type="title" hasCustomPrompt="1"/>
          </p:nvPr>
        </p:nvSpPr>
        <p:spPr>
          <a:xfrm>
            <a:off x="839788" y="521042"/>
            <a:ext cx="10515600" cy="1325563"/>
          </a:xfrm>
        </p:spPr>
        <p:txBody>
          <a:bodyPr>
            <a:normAutofit/>
          </a:bodyPr>
          <a:lstStyle>
            <a:lvl1pPr>
              <a:defRPr sz="3600" b="1">
                <a:latin typeface="Poppins" pitchFamily="2" charset="77"/>
                <a:cs typeface="Poppins" pitchFamily="2" charset="77"/>
              </a:defRPr>
            </a:lvl1pPr>
          </a:lstStyle>
          <a:p>
            <a:r>
              <a:rPr lang="en-US" dirty="0"/>
              <a:t>CLICK TO EDIT MASTER TITLE STYLE</a:t>
            </a:r>
          </a:p>
        </p:txBody>
      </p:sp>
      <p:sp>
        <p:nvSpPr>
          <p:cNvPr id="3" name="Text Placeholder 2">
            <a:extLst>
              <a:ext uri="{FF2B5EF4-FFF2-40B4-BE49-F238E27FC236}">
                <a16:creationId xmlns:a16="http://schemas.microsoft.com/office/drawing/2014/main" id="{6D153A51-2D40-11C5-E328-1C5684B08F32}"/>
              </a:ext>
            </a:extLst>
          </p:cNvPr>
          <p:cNvSpPr>
            <a:spLocks noGrp="1"/>
          </p:cNvSpPr>
          <p:nvPr>
            <p:ph type="body" idx="1" hasCustomPrompt="1"/>
          </p:nvPr>
        </p:nvSpPr>
        <p:spPr>
          <a:xfrm>
            <a:off x="839788" y="1976227"/>
            <a:ext cx="5157787" cy="823912"/>
          </a:xfrm>
        </p:spPr>
        <p:txBody>
          <a:bodyPr anchor="b"/>
          <a:lstStyle>
            <a:lvl1pPr marL="0" indent="0">
              <a:buNone/>
              <a:defRPr sz="2400" b="0">
                <a:latin typeface="Poppins" pitchFamily="2" charset="77"/>
                <a:cs typeface="Poppins" pitchFamily="2" charset="77"/>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1ADBD7DC-11A9-8A7F-BFC1-5192A435A4F0}"/>
              </a:ext>
            </a:extLst>
          </p:cNvPr>
          <p:cNvSpPr>
            <a:spLocks noGrp="1"/>
          </p:cNvSpPr>
          <p:nvPr>
            <p:ph sz="half" idx="2" hasCustomPrompt="1"/>
          </p:nvPr>
        </p:nvSpPr>
        <p:spPr>
          <a:xfrm>
            <a:off x="839788" y="2929761"/>
            <a:ext cx="5157787" cy="2760663"/>
          </a:xfrm>
        </p:spPr>
        <p:txBody>
          <a:bodyPr/>
          <a:lstStyle>
            <a:lvl1pPr>
              <a:defRPr>
                <a:latin typeface="Poppins" pitchFamily="2" charset="77"/>
                <a:cs typeface="Poppins" pitchFamily="2" charset="77"/>
              </a:defRPr>
            </a:lvl1pPr>
            <a:lvl2pPr>
              <a:defRPr>
                <a:latin typeface="Poppins" pitchFamily="2" charset="77"/>
                <a:cs typeface="Poppins" pitchFamily="2" charset="77"/>
              </a:defRPr>
            </a:lvl2pPr>
            <a:lvl3pPr>
              <a:defRPr>
                <a:latin typeface="Poppins" pitchFamily="2" charset="77"/>
                <a:cs typeface="Poppins" pitchFamily="2" charset="77"/>
              </a:defRPr>
            </a:lvl3pPr>
            <a:lvl4pPr>
              <a:defRPr>
                <a:latin typeface="Poppins" pitchFamily="2" charset="77"/>
                <a:cs typeface="Poppins" pitchFamily="2" charset="77"/>
              </a:defRPr>
            </a:lvl4pPr>
            <a:lvl5pPr>
              <a:defRPr>
                <a:latin typeface="Poppins" pitchFamily="2" charset="77"/>
                <a:cs typeface="Poppins" pitchFamily="2" charset="77"/>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3D31AABF-1C69-0B34-8852-F6DDA9465097}"/>
              </a:ext>
            </a:extLst>
          </p:cNvPr>
          <p:cNvSpPr>
            <a:spLocks noGrp="1"/>
          </p:cNvSpPr>
          <p:nvPr>
            <p:ph type="body" sz="quarter" idx="3" hasCustomPrompt="1"/>
          </p:nvPr>
        </p:nvSpPr>
        <p:spPr>
          <a:xfrm>
            <a:off x="6172200" y="1976227"/>
            <a:ext cx="5183188" cy="823912"/>
          </a:xfrm>
        </p:spPr>
        <p:txBody>
          <a:bodyPr anchor="b"/>
          <a:lstStyle>
            <a:lvl1pPr marL="0" indent="0">
              <a:buNone/>
              <a:defRPr sz="2400" b="0">
                <a:latin typeface="Poppins" pitchFamily="2" charset="77"/>
                <a:cs typeface="Poppins" pitchFamily="2" charset="77"/>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014F4A79-1B99-725E-2136-BB607287C910}"/>
              </a:ext>
            </a:extLst>
          </p:cNvPr>
          <p:cNvSpPr>
            <a:spLocks noGrp="1"/>
          </p:cNvSpPr>
          <p:nvPr>
            <p:ph sz="quarter" idx="4" hasCustomPrompt="1"/>
          </p:nvPr>
        </p:nvSpPr>
        <p:spPr>
          <a:xfrm>
            <a:off x="6172200" y="2929761"/>
            <a:ext cx="5183188" cy="2760663"/>
          </a:xfrm>
        </p:spPr>
        <p:txBody>
          <a:bodyPr/>
          <a:lstStyle>
            <a:lvl1pPr>
              <a:defRPr>
                <a:latin typeface="Poppins" pitchFamily="2" charset="77"/>
                <a:cs typeface="Poppins" pitchFamily="2" charset="77"/>
              </a:defRPr>
            </a:lvl1pPr>
            <a:lvl2pPr>
              <a:defRPr>
                <a:latin typeface="Poppins" pitchFamily="2" charset="77"/>
                <a:cs typeface="Poppins" pitchFamily="2" charset="77"/>
              </a:defRPr>
            </a:lvl2pPr>
            <a:lvl3pPr>
              <a:defRPr>
                <a:latin typeface="Poppins" pitchFamily="2" charset="77"/>
                <a:cs typeface="Poppins" pitchFamily="2" charset="77"/>
              </a:defRPr>
            </a:lvl3pPr>
            <a:lvl4pPr>
              <a:defRPr>
                <a:latin typeface="Poppins" pitchFamily="2" charset="77"/>
                <a:cs typeface="Poppins" pitchFamily="2" charset="77"/>
              </a:defRPr>
            </a:lvl4pPr>
            <a:lvl5pPr>
              <a:defRPr>
                <a:latin typeface="Poppins" pitchFamily="2" charset="77"/>
                <a:cs typeface="Poppins" pitchFamily="2" charset="77"/>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3188096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1_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46478A-5A3A-CBF0-8F90-7DDE8C5C54C7}"/>
              </a:ext>
            </a:extLst>
          </p:cNvPr>
          <p:cNvSpPr>
            <a:spLocks noGrp="1"/>
          </p:cNvSpPr>
          <p:nvPr>
            <p:ph type="title" hasCustomPrompt="1"/>
          </p:nvPr>
        </p:nvSpPr>
        <p:spPr>
          <a:xfrm>
            <a:off x="839788" y="1393492"/>
            <a:ext cx="3932237" cy="1600200"/>
          </a:xfrm>
        </p:spPr>
        <p:txBody>
          <a:bodyPr anchor="b">
            <a:normAutofit/>
          </a:bodyPr>
          <a:lstStyle>
            <a:lvl1pPr>
              <a:defRPr sz="3600" b="1">
                <a:latin typeface="Poppins" pitchFamily="2" charset="77"/>
                <a:cs typeface="Poppins" pitchFamily="2" charset="77"/>
              </a:defRPr>
            </a:lvl1pPr>
          </a:lstStyle>
          <a:p>
            <a:r>
              <a:rPr lang="en-US" dirty="0"/>
              <a:t>CLICK TO EDIT MASTER TITLE STYLE</a:t>
            </a:r>
          </a:p>
        </p:txBody>
      </p:sp>
      <p:sp>
        <p:nvSpPr>
          <p:cNvPr id="3" name="Picture Placeholder 2">
            <a:extLst>
              <a:ext uri="{FF2B5EF4-FFF2-40B4-BE49-F238E27FC236}">
                <a16:creationId xmlns:a16="http://schemas.microsoft.com/office/drawing/2014/main" id="{3B03B0AA-631F-8657-54F7-59EEF75F2B92}"/>
              </a:ext>
            </a:extLst>
          </p:cNvPr>
          <p:cNvSpPr>
            <a:spLocks noGrp="1"/>
          </p:cNvSpPr>
          <p:nvPr>
            <p:ph type="pic" idx="1"/>
          </p:nvPr>
        </p:nvSpPr>
        <p:spPr>
          <a:xfrm>
            <a:off x="5183188" y="1393492"/>
            <a:ext cx="6172200" cy="4554764"/>
          </a:xfrm>
        </p:spPr>
        <p:txBody>
          <a:bodyPr/>
          <a:lstStyle>
            <a:lvl1pPr marL="0" indent="0">
              <a:buNone/>
              <a:defRPr sz="3200">
                <a:latin typeface="Poppins" pitchFamily="2" charset="77"/>
                <a:cs typeface="Poppins" pitchFamily="2" charset="77"/>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3E35B4C-E465-371E-2BCF-53469EB88F33}"/>
              </a:ext>
            </a:extLst>
          </p:cNvPr>
          <p:cNvSpPr>
            <a:spLocks noGrp="1"/>
          </p:cNvSpPr>
          <p:nvPr>
            <p:ph type="body" sz="half" idx="2" hasCustomPrompt="1"/>
          </p:nvPr>
        </p:nvSpPr>
        <p:spPr>
          <a:xfrm>
            <a:off x="839788" y="3091662"/>
            <a:ext cx="3932237" cy="2864531"/>
          </a:xfrm>
        </p:spPr>
        <p:txBody>
          <a:bodyPr/>
          <a:lstStyle>
            <a:lvl1pPr marL="0" indent="0">
              <a:buNone/>
              <a:defRPr sz="1600">
                <a:latin typeface="Poppins" pitchFamily="2" charset="77"/>
                <a:cs typeface="Poppins" pitchFamily="2" charset="77"/>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Tree>
    <p:extLst>
      <p:ext uri="{BB962C8B-B14F-4D97-AF65-F5344CB8AC3E}">
        <p14:creationId xmlns:p14="http://schemas.microsoft.com/office/powerpoint/2010/main" val="265227390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EF4B4B-168B-55DA-14D7-0A3222B11DB6}"/>
              </a:ext>
            </a:extLst>
          </p:cNvPr>
          <p:cNvSpPr>
            <a:spLocks noGrp="1"/>
          </p:cNvSpPr>
          <p:nvPr>
            <p:ph type="title" hasCustomPrompt="1"/>
          </p:nvPr>
        </p:nvSpPr>
        <p:spPr/>
        <p:txBody>
          <a:bodyPr>
            <a:normAutofit/>
          </a:bodyPr>
          <a:lstStyle>
            <a:lvl1pPr>
              <a:defRPr sz="3600" b="1" i="0">
                <a:latin typeface="Poppins" pitchFamily="2" charset="77"/>
                <a:cs typeface="Poppins" pitchFamily="2" charset="77"/>
              </a:defRPr>
            </a:lvl1pPr>
          </a:lstStyle>
          <a:p>
            <a:r>
              <a:rPr lang="en-US" dirty="0"/>
              <a:t>CLICK TO EDIT MASTER TITLE STYLE</a:t>
            </a:r>
          </a:p>
        </p:txBody>
      </p:sp>
      <p:sp>
        <p:nvSpPr>
          <p:cNvPr id="3" name="Content Placeholder 2">
            <a:extLst>
              <a:ext uri="{FF2B5EF4-FFF2-40B4-BE49-F238E27FC236}">
                <a16:creationId xmlns:a16="http://schemas.microsoft.com/office/drawing/2014/main" id="{D834D6E5-0562-5222-1C42-CFE9E09661FA}"/>
              </a:ext>
            </a:extLst>
          </p:cNvPr>
          <p:cNvSpPr>
            <a:spLocks noGrp="1"/>
          </p:cNvSpPr>
          <p:nvPr>
            <p:ph idx="1" hasCustomPrompt="1"/>
          </p:nvPr>
        </p:nvSpPr>
        <p:spPr/>
        <p:txBody>
          <a:bodyPr/>
          <a:lstStyle>
            <a:lvl1pPr>
              <a:defRPr b="0" i="0">
                <a:latin typeface="Poppins" pitchFamily="2" charset="77"/>
                <a:cs typeface="Poppins" pitchFamily="2" charset="77"/>
              </a:defRPr>
            </a:lvl1pPr>
            <a:lvl2pPr>
              <a:defRPr b="0" i="0">
                <a:latin typeface="Poppins" pitchFamily="2" charset="77"/>
                <a:cs typeface="Poppins" pitchFamily="2" charset="77"/>
              </a:defRPr>
            </a:lvl2pPr>
            <a:lvl3pPr>
              <a:defRPr b="0" i="0">
                <a:latin typeface="Poppins" pitchFamily="2" charset="77"/>
                <a:cs typeface="Poppins" pitchFamily="2" charset="77"/>
              </a:defRPr>
            </a:lvl3pPr>
            <a:lvl4pPr>
              <a:defRPr b="0" i="0">
                <a:latin typeface="Poppins" pitchFamily="2" charset="77"/>
                <a:cs typeface="Poppins" pitchFamily="2" charset="77"/>
              </a:defRPr>
            </a:lvl4pPr>
            <a:lvl5pPr>
              <a:defRPr b="0" i="0">
                <a:latin typeface="Poppins" pitchFamily="2" charset="77"/>
                <a:cs typeface="Poppins" pitchFamily="2" charset="77"/>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5313026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2_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CCA857-2766-79E0-7019-4FF0A2956993}"/>
              </a:ext>
            </a:extLst>
          </p:cNvPr>
          <p:cNvSpPr>
            <a:spLocks noGrp="1"/>
          </p:cNvSpPr>
          <p:nvPr>
            <p:ph type="title" hasCustomPrompt="1"/>
          </p:nvPr>
        </p:nvSpPr>
        <p:spPr/>
        <p:txBody>
          <a:bodyPr>
            <a:normAutofit/>
          </a:bodyPr>
          <a:lstStyle>
            <a:lvl1pPr>
              <a:defRPr sz="3600" b="1">
                <a:latin typeface="Poppins" pitchFamily="2" charset="77"/>
                <a:cs typeface="Poppins" pitchFamily="2" charset="77"/>
              </a:defRPr>
            </a:lvl1pPr>
          </a:lstStyle>
          <a:p>
            <a:r>
              <a:rPr lang="en-US" dirty="0"/>
              <a:t>CLICK TO EDIT MASTER TITLE STYLE</a:t>
            </a:r>
          </a:p>
        </p:txBody>
      </p:sp>
      <p:sp>
        <p:nvSpPr>
          <p:cNvPr id="3" name="Content Placeholder 2">
            <a:extLst>
              <a:ext uri="{FF2B5EF4-FFF2-40B4-BE49-F238E27FC236}">
                <a16:creationId xmlns:a16="http://schemas.microsoft.com/office/drawing/2014/main" id="{DC457831-1068-1C15-15B2-388EC932FE60}"/>
              </a:ext>
            </a:extLst>
          </p:cNvPr>
          <p:cNvSpPr>
            <a:spLocks noGrp="1"/>
          </p:cNvSpPr>
          <p:nvPr>
            <p:ph sz="half" idx="1" hasCustomPrompt="1"/>
          </p:nvPr>
        </p:nvSpPr>
        <p:spPr>
          <a:xfrm>
            <a:off x="838200" y="2440273"/>
            <a:ext cx="5181600" cy="3803877"/>
          </a:xfrm>
        </p:spPr>
        <p:txBody>
          <a:bodyPr/>
          <a:lstStyle>
            <a:lvl1pPr>
              <a:defRPr>
                <a:latin typeface="Poppins" pitchFamily="2" charset="77"/>
                <a:cs typeface="Poppins" pitchFamily="2" charset="77"/>
              </a:defRPr>
            </a:lvl1pPr>
            <a:lvl2pPr>
              <a:defRPr>
                <a:latin typeface="Poppins" pitchFamily="2" charset="77"/>
                <a:cs typeface="Poppins" pitchFamily="2" charset="77"/>
              </a:defRPr>
            </a:lvl2pPr>
            <a:lvl3pPr>
              <a:defRPr>
                <a:latin typeface="Poppins" pitchFamily="2" charset="77"/>
                <a:cs typeface="Poppins" pitchFamily="2" charset="77"/>
              </a:defRPr>
            </a:lvl3pPr>
            <a:lvl4pPr>
              <a:defRPr>
                <a:latin typeface="Poppins" pitchFamily="2" charset="77"/>
                <a:cs typeface="Poppins" pitchFamily="2" charset="77"/>
              </a:defRPr>
            </a:lvl4pPr>
            <a:lvl5pPr>
              <a:defRPr>
                <a:latin typeface="Poppins" pitchFamily="2" charset="77"/>
                <a:cs typeface="Poppins" pitchFamily="2" charset="77"/>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A2061DB9-5BF1-32BD-6B0D-CB73D17B6F46}"/>
              </a:ext>
            </a:extLst>
          </p:cNvPr>
          <p:cNvSpPr>
            <a:spLocks noGrp="1"/>
          </p:cNvSpPr>
          <p:nvPr>
            <p:ph sz="half" idx="2" hasCustomPrompt="1"/>
          </p:nvPr>
        </p:nvSpPr>
        <p:spPr>
          <a:xfrm>
            <a:off x="6172200" y="2440273"/>
            <a:ext cx="5181600" cy="3803877"/>
          </a:xfrm>
        </p:spPr>
        <p:txBody>
          <a:bodyPr/>
          <a:lstStyle>
            <a:lvl1pPr>
              <a:defRPr>
                <a:latin typeface="Poppins" pitchFamily="2" charset="77"/>
                <a:cs typeface="Poppins" pitchFamily="2" charset="77"/>
              </a:defRPr>
            </a:lvl1pPr>
            <a:lvl2pPr>
              <a:defRPr>
                <a:latin typeface="Poppins" pitchFamily="2" charset="77"/>
                <a:cs typeface="Poppins" pitchFamily="2" charset="77"/>
              </a:defRPr>
            </a:lvl2pPr>
            <a:lvl3pPr>
              <a:defRPr>
                <a:latin typeface="Poppins" pitchFamily="2" charset="77"/>
                <a:cs typeface="Poppins" pitchFamily="2" charset="77"/>
              </a:defRPr>
            </a:lvl3pPr>
            <a:lvl4pPr>
              <a:defRPr>
                <a:latin typeface="Poppins" pitchFamily="2" charset="77"/>
                <a:cs typeface="Poppins" pitchFamily="2" charset="77"/>
              </a:defRPr>
            </a:lvl4pPr>
            <a:lvl5pPr>
              <a:defRPr>
                <a:latin typeface="Poppins" pitchFamily="2" charset="77"/>
                <a:cs typeface="Poppins" pitchFamily="2" charset="77"/>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08832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46478A-5A3A-CBF0-8F90-7DDE8C5C54C7}"/>
              </a:ext>
            </a:extLst>
          </p:cNvPr>
          <p:cNvSpPr>
            <a:spLocks noGrp="1"/>
          </p:cNvSpPr>
          <p:nvPr>
            <p:ph type="title" hasCustomPrompt="1"/>
          </p:nvPr>
        </p:nvSpPr>
        <p:spPr>
          <a:xfrm>
            <a:off x="4974466" y="1709530"/>
            <a:ext cx="5083934" cy="1174832"/>
          </a:xfrm>
        </p:spPr>
        <p:txBody>
          <a:bodyPr anchor="b">
            <a:normAutofit/>
          </a:bodyPr>
          <a:lstStyle>
            <a:lvl1pPr>
              <a:defRPr sz="3600" b="1" baseline="0">
                <a:solidFill>
                  <a:srgbClr val="D937DA"/>
                </a:solidFill>
                <a:latin typeface="Poppins" pitchFamily="2" charset="77"/>
                <a:cs typeface="Poppins" pitchFamily="2" charset="77"/>
              </a:defRPr>
            </a:lvl1pPr>
          </a:lstStyle>
          <a:p>
            <a:r>
              <a:rPr lang="en-US" dirty="0"/>
              <a:t>CLICK TO EDIT MASTER TITLE STYLE</a:t>
            </a:r>
          </a:p>
        </p:txBody>
      </p:sp>
      <p:sp>
        <p:nvSpPr>
          <p:cNvPr id="4" name="Text Placeholder 3">
            <a:extLst>
              <a:ext uri="{FF2B5EF4-FFF2-40B4-BE49-F238E27FC236}">
                <a16:creationId xmlns:a16="http://schemas.microsoft.com/office/drawing/2014/main" id="{63E35B4C-E465-371E-2BCF-53469EB88F33}"/>
              </a:ext>
            </a:extLst>
          </p:cNvPr>
          <p:cNvSpPr>
            <a:spLocks noGrp="1"/>
          </p:cNvSpPr>
          <p:nvPr>
            <p:ph type="body" sz="half" idx="2" hasCustomPrompt="1"/>
          </p:nvPr>
        </p:nvSpPr>
        <p:spPr>
          <a:xfrm>
            <a:off x="4974466" y="2982332"/>
            <a:ext cx="5083934" cy="2864531"/>
          </a:xfrm>
        </p:spPr>
        <p:txBody>
          <a:bodyPr/>
          <a:lstStyle>
            <a:lvl1pPr marL="0" indent="0">
              <a:buNone/>
              <a:defRPr sz="1600">
                <a:latin typeface="Poppins" pitchFamily="2" charset="77"/>
                <a:cs typeface="Poppins" pitchFamily="2" charset="77"/>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Tree>
    <p:extLst>
      <p:ext uri="{BB962C8B-B14F-4D97-AF65-F5344CB8AC3E}">
        <p14:creationId xmlns:p14="http://schemas.microsoft.com/office/powerpoint/2010/main" val="291130612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2_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D952C-A555-2475-4E73-53FA75A629F8}"/>
              </a:ext>
            </a:extLst>
          </p:cNvPr>
          <p:cNvSpPr>
            <a:spLocks noGrp="1"/>
          </p:cNvSpPr>
          <p:nvPr>
            <p:ph type="title" hasCustomPrompt="1"/>
          </p:nvPr>
        </p:nvSpPr>
        <p:spPr>
          <a:xfrm>
            <a:off x="839788" y="521042"/>
            <a:ext cx="10515600" cy="1325563"/>
          </a:xfrm>
        </p:spPr>
        <p:txBody>
          <a:bodyPr>
            <a:normAutofit/>
          </a:bodyPr>
          <a:lstStyle>
            <a:lvl1pPr>
              <a:defRPr sz="3600" b="1">
                <a:latin typeface="Poppins" pitchFamily="2" charset="77"/>
                <a:cs typeface="Poppins" pitchFamily="2" charset="77"/>
              </a:defRPr>
            </a:lvl1pPr>
          </a:lstStyle>
          <a:p>
            <a:r>
              <a:rPr lang="en-US" dirty="0"/>
              <a:t>CLICK TO EDIT MASTER TITLE STYLE</a:t>
            </a:r>
          </a:p>
        </p:txBody>
      </p:sp>
      <p:sp>
        <p:nvSpPr>
          <p:cNvPr id="3" name="Text Placeholder 2">
            <a:extLst>
              <a:ext uri="{FF2B5EF4-FFF2-40B4-BE49-F238E27FC236}">
                <a16:creationId xmlns:a16="http://schemas.microsoft.com/office/drawing/2014/main" id="{6D153A51-2D40-11C5-E328-1C5684B08F32}"/>
              </a:ext>
            </a:extLst>
          </p:cNvPr>
          <p:cNvSpPr>
            <a:spLocks noGrp="1"/>
          </p:cNvSpPr>
          <p:nvPr>
            <p:ph type="body" idx="1" hasCustomPrompt="1"/>
          </p:nvPr>
        </p:nvSpPr>
        <p:spPr>
          <a:xfrm>
            <a:off x="839788" y="2015432"/>
            <a:ext cx="5157787" cy="823912"/>
          </a:xfrm>
        </p:spPr>
        <p:txBody>
          <a:bodyPr anchor="b"/>
          <a:lstStyle>
            <a:lvl1pPr marL="0" indent="0">
              <a:buNone/>
              <a:defRPr sz="2400" b="0">
                <a:latin typeface="Poppins" pitchFamily="2" charset="77"/>
                <a:cs typeface="Poppins" pitchFamily="2" charset="77"/>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1ADBD7DC-11A9-8A7F-BFC1-5192A435A4F0}"/>
              </a:ext>
            </a:extLst>
          </p:cNvPr>
          <p:cNvSpPr>
            <a:spLocks noGrp="1"/>
          </p:cNvSpPr>
          <p:nvPr>
            <p:ph sz="half" idx="2" hasCustomPrompt="1"/>
          </p:nvPr>
        </p:nvSpPr>
        <p:spPr>
          <a:xfrm>
            <a:off x="839788" y="3015777"/>
            <a:ext cx="5157787" cy="2760663"/>
          </a:xfrm>
        </p:spPr>
        <p:txBody>
          <a:bodyPr/>
          <a:lstStyle>
            <a:lvl1pPr>
              <a:defRPr>
                <a:latin typeface="Poppins" pitchFamily="2" charset="77"/>
                <a:cs typeface="Poppins" pitchFamily="2" charset="77"/>
              </a:defRPr>
            </a:lvl1pPr>
            <a:lvl2pPr>
              <a:defRPr>
                <a:latin typeface="Poppins" pitchFamily="2" charset="77"/>
                <a:cs typeface="Poppins" pitchFamily="2" charset="77"/>
              </a:defRPr>
            </a:lvl2pPr>
            <a:lvl3pPr>
              <a:defRPr>
                <a:latin typeface="Poppins" pitchFamily="2" charset="77"/>
                <a:cs typeface="Poppins" pitchFamily="2" charset="77"/>
              </a:defRPr>
            </a:lvl3pPr>
            <a:lvl4pPr>
              <a:defRPr>
                <a:latin typeface="Poppins" pitchFamily="2" charset="77"/>
                <a:cs typeface="Poppins" pitchFamily="2" charset="77"/>
              </a:defRPr>
            </a:lvl4pPr>
            <a:lvl5pPr>
              <a:defRPr>
                <a:latin typeface="Poppins" pitchFamily="2" charset="77"/>
                <a:cs typeface="Poppins" pitchFamily="2" charset="77"/>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3D31AABF-1C69-0B34-8852-F6DDA9465097}"/>
              </a:ext>
            </a:extLst>
          </p:cNvPr>
          <p:cNvSpPr>
            <a:spLocks noGrp="1"/>
          </p:cNvSpPr>
          <p:nvPr>
            <p:ph type="body" sz="quarter" idx="3" hasCustomPrompt="1"/>
          </p:nvPr>
        </p:nvSpPr>
        <p:spPr>
          <a:xfrm>
            <a:off x="6172200" y="2015432"/>
            <a:ext cx="5183188" cy="823912"/>
          </a:xfrm>
        </p:spPr>
        <p:txBody>
          <a:bodyPr anchor="b"/>
          <a:lstStyle>
            <a:lvl1pPr marL="0" indent="0">
              <a:buNone/>
              <a:defRPr sz="2400" b="0">
                <a:latin typeface="Poppins" pitchFamily="2" charset="77"/>
                <a:cs typeface="Poppins" pitchFamily="2" charset="77"/>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014F4A79-1B99-725E-2136-BB607287C910}"/>
              </a:ext>
            </a:extLst>
          </p:cNvPr>
          <p:cNvSpPr>
            <a:spLocks noGrp="1"/>
          </p:cNvSpPr>
          <p:nvPr>
            <p:ph sz="quarter" idx="4" hasCustomPrompt="1"/>
          </p:nvPr>
        </p:nvSpPr>
        <p:spPr>
          <a:xfrm>
            <a:off x="6172200" y="3015777"/>
            <a:ext cx="5183188" cy="2760663"/>
          </a:xfrm>
        </p:spPr>
        <p:txBody>
          <a:bodyPr/>
          <a:lstStyle>
            <a:lvl1pPr>
              <a:defRPr>
                <a:latin typeface="Poppins" pitchFamily="2" charset="77"/>
                <a:cs typeface="Poppins" pitchFamily="2" charset="77"/>
              </a:defRPr>
            </a:lvl1pPr>
            <a:lvl2pPr>
              <a:defRPr>
                <a:latin typeface="Poppins" pitchFamily="2" charset="77"/>
                <a:cs typeface="Poppins" pitchFamily="2" charset="77"/>
              </a:defRPr>
            </a:lvl2pPr>
            <a:lvl3pPr>
              <a:defRPr>
                <a:latin typeface="Poppins" pitchFamily="2" charset="77"/>
                <a:cs typeface="Poppins" pitchFamily="2" charset="77"/>
              </a:defRPr>
            </a:lvl3pPr>
            <a:lvl4pPr>
              <a:defRPr>
                <a:latin typeface="Poppins" pitchFamily="2" charset="77"/>
                <a:cs typeface="Poppins" pitchFamily="2" charset="77"/>
              </a:defRPr>
            </a:lvl4pPr>
            <a:lvl5pPr>
              <a:defRPr>
                <a:latin typeface="Poppins" pitchFamily="2" charset="77"/>
                <a:cs typeface="Poppins" pitchFamily="2" charset="77"/>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7550757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4CD8E5-6481-9ED1-38BC-A30E286787B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418EE879-A414-0939-BF54-36BFCA0D924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F9DF1022-34F1-0612-CB71-C73105CC8113}"/>
              </a:ext>
            </a:extLst>
          </p:cNvPr>
          <p:cNvSpPr>
            <a:spLocks noGrp="1"/>
          </p:cNvSpPr>
          <p:nvPr>
            <p:ph type="dt" sz="half" idx="10"/>
          </p:nvPr>
        </p:nvSpPr>
        <p:spPr/>
        <p:txBody>
          <a:bodyPr/>
          <a:lstStyle/>
          <a:p>
            <a:fld id="{B66A8DA4-84EE-45BF-A872-B1ED95B0A279}" type="datetimeFigureOut">
              <a:rPr lang="en-CA" smtClean="0"/>
              <a:t>2024-09-30</a:t>
            </a:fld>
            <a:endParaRPr lang="en-CA"/>
          </a:p>
        </p:txBody>
      </p:sp>
      <p:sp>
        <p:nvSpPr>
          <p:cNvPr id="5" name="Footer Placeholder 4">
            <a:extLst>
              <a:ext uri="{FF2B5EF4-FFF2-40B4-BE49-F238E27FC236}">
                <a16:creationId xmlns:a16="http://schemas.microsoft.com/office/drawing/2014/main" id="{E5DD7646-9A68-1899-D28C-75010F0F772D}"/>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408BDCDF-3091-8D76-9E61-2AF603908A4E}"/>
              </a:ext>
            </a:extLst>
          </p:cNvPr>
          <p:cNvSpPr>
            <a:spLocks noGrp="1"/>
          </p:cNvSpPr>
          <p:nvPr>
            <p:ph type="sldNum" sz="quarter" idx="12"/>
          </p:nvPr>
        </p:nvSpPr>
        <p:spPr/>
        <p:txBody>
          <a:bodyPr/>
          <a:lstStyle/>
          <a:p>
            <a:fld id="{216171DA-CAA4-4F65-BE9F-A18E9A2DD7BC}" type="slidenum">
              <a:rPr lang="en-CA" smtClean="0"/>
              <a:t>‹#›</a:t>
            </a:fld>
            <a:endParaRPr lang="en-CA"/>
          </a:p>
        </p:txBody>
      </p:sp>
    </p:spTree>
    <p:extLst>
      <p:ext uri="{BB962C8B-B14F-4D97-AF65-F5344CB8AC3E}">
        <p14:creationId xmlns:p14="http://schemas.microsoft.com/office/powerpoint/2010/main" val="365189034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EFBFAB3-6F7A-1900-D559-94B4F347FEBF}"/>
              </a:ext>
            </a:extLst>
          </p:cNvPr>
          <p:cNvSpPr>
            <a:spLocks noGrp="1"/>
          </p:cNvSpPr>
          <p:nvPr>
            <p:ph type="body" sz="quarter" idx="10" hasCustomPrompt="1"/>
          </p:nvPr>
        </p:nvSpPr>
        <p:spPr>
          <a:xfrm>
            <a:off x="7369175" y="1676400"/>
            <a:ext cx="3962400" cy="768579"/>
          </a:xfrm>
          <a:prstGeom prst="rect">
            <a:avLst/>
          </a:prstGeom>
        </p:spPr>
        <p:txBody>
          <a:bodyPr/>
          <a:lstStyle>
            <a:lvl1pPr marL="0" indent="0">
              <a:buNone/>
              <a:defRPr sz="2400">
                <a:solidFill>
                  <a:schemeClr val="bg1"/>
                </a:solidFill>
                <a:latin typeface="Proxima Nova" panose="02000506030000020004" pitchFamily="2" charset="0"/>
              </a:defRPr>
            </a:lvl1pPr>
            <a:lvl2pPr marL="457200" indent="0">
              <a:buNone/>
              <a:defRPr/>
            </a:lvl2pPr>
          </a:lstStyle>
          <a:p>
            <a:pPr lvl="0"/>
            <a:r>
              <a:rPr lang="en-US" dirty="0"/>
              <a:t>https://</a:t>
            </a:r>
            <a:r>
              <a:rPr lang="en-US" dirty="0" err="1"/>
              <a:t>www.facebook.com</a:t>
            </a:r>
            <a:r>
              <a:rPr lang="en-US" dirty="0"/>
              <a:t>/AnitaB.0rg/</a:t>
            </a:r>
          </a:p>
        </p:txBody>
      </p:sp>
      <p:sp>
        <p:nvSpPr>
          <p:cNvPr id="5" name="Text Placeholder 3">
            <a:extLst>
              <a:ext uri="{FF2B5EF4-FFF2-40B4-BE49-F238E27FC236}">
                <a16:creationId xmlns:a16="http://schemas.microsoft.com/office/drawing/2014/main" id="{831AC92C-86FB-3A60-F39D-F76CC17C2409}"/>
              </a:ext>
            </a:extLst>
          </p:cNvPr>
          <p:cNvSpPr>
            <a:spLocks noGrp="1"/>
          </p:cNvSpPr>
          <p:nvPr>
            <p:ph type="body" sz="quarter" idx="11" hasCustomPrompt="1"/>
          </p:nvPr>
        </p:nvSpPr>
        <p:spPr>
          <a:xfrm>
            <a:off x="7369175" y="2765649"/>
            <a:ext cx="3962400" cy="790351"/>
          </a:xfrm>
          <a:prstGeom prst="rect">
            <a:avLst/>
          </a:prstGeom>
        </p:spPr>
        <p:txBody>
          <a:bodyPr/>
          <a:lstStyle>
            <a:lvl1pPr marL="0" indent="0">
              <a:buNone/>
              <a:defRPr sz="2400">
                <a:solidFill>
                  <a:schemeClr val="bg1"/>
                </a:solidFill>
                <a:latin typeface="Proxima Nova" panose="02000506030000020004" pitchFamily="2" charset="0"/>
              </a:defRPr>
            </a:lvl1pPr>
            <a:lvl2pPr marL="457200" indent="0">
              <a:buNone/>
              <a:defRPr/>
            </a:lvl2pPr>
          </a:lstStyle>
          <a:p>
            <a:pPr lvl="0"/>
            <a:r>
              <a:rPr lang="en-US" dirty="0"/>
              <a:t>https://</a:t>
            </a:r>
            <a:r>
              <a:rPr lang="en-US" dirty="0" err="1"/>
              <a:t>www.instagram.com</a:t>
            </a:r>
            <a:r>
              <a:rPr lang="en-US" dirty="0"/>
              <a:t>/</a:t>
            </a:r>
            <a:r>
              <a:rPr lang="en-US" dirty="0" err="1"/>
              <a:t>anitab_org</a:t>
            </a:r>
            <a:r>
              <a:rPr lang="en-US" dirty="0"/>
              <a:t>/</a:t>
            </a:r>
          </a:p>
        </p:txBody>
      </p:sp>
      <p:sp>
        <p:nvSpPr>
          <p:cNvPr id="6" name="Text Placeholder 3">
            <a:extLst>
              <a:ext uri="{FF2B5EF4-FFF2-40B4-BE49-F238E27FC236}">
                <a16:creationId xmlns:a16="http://schemas.microsoft.com/office/drawing/2014/main" id="{0D775500-A8BD-F040-51B3-DDF95B7CB903}"/>
              </a:ext>
            </a:extLst>
          </p:cNvPr>
          <p:cNvSpPr>
            <a:spLocks noGrp="1"/>
          </p:cNvSpPr>
          <p:nvPr>
            <p:ph type="body" sz="quarter" idx="12" hasCustomPrompt="1"/>
          </p:nvPr>
        </p:nvSpPr>
        <p:spPr>
          <a:xfrm>
            <a:off x="7369174" y="3876670"/>
            <a:ext cx="4284345" cy="576263"/>
          </a:xfrm>
          <a:prstGeom prst="rect">
            <a:avLst/>
          </a:prstGeom>
        </p:spPr>
        <p:txBody>
          <a:bodyPr/>
          <a:lstStyle>
            <a:lvl1pPr marL="0" indent="0">
              <a:buNone/>
              <a:defRPr sz="2400">
                <a:solidFill>
                  <a:schemeClr val="bg1"/>
                </a:solidFill>
                <a:latin typeface="Proxima Nova" panose="02000506030000020004" pitchFamily="2" charset="0"/>
              </a:defRPr>
            </a:lvl1pPr>
            <a:lvl2pPr marL="457200" indent="0">
              <a:buNone/>
              <a:defRPr/>
            </a:lvl2pPr>
          </a:lstStyle>
          <a:p>
            <a:pPr lvl="0"/>
            <a:r>
              <a:rPr lang="en-US" dirty="0"/>
              <a:t>https://</a:t>
            </a:r>
            <a:r>
              <a:rPr lang="en-US" dirty="0" err="1"/>
              <a:t>twitter.com</a:t>
            </a:r>
            <a:r>
              <a:rPr lang="en-US" dirty="0"/>
              <a:t>/</a:t>
            </a:r>
            <a:r>
              <a:rPr lang="en-US" dirty="0" err="1"/>
              <a:t>anitab_org</a:t>
            </a:r>
            <a:endParaRPr lang="en-US" dirty="0"/>
          </a:p>
          <a:p>
            <a:pPr lvl="0"/>
            <a:r>
              <a:rPr lang="en-US" dirty="0"/>
              <a:t> </a:t>
            </a:r>
          </a:p>
        </p:txBody>
      </p:sp>
      <p:sp>
        <p:nvSpPr>
          <p:cNvPr id="7" name="Text Placeholder 3">
            <a:extLst>
              <a:ext uri="{FF2B5EF4-FFF2-40B4-BE49-F238E27FC236}">
                <a16:creationId xmlns:a16="http://schemas.microsoft.com/office/drawing/2014/main" id="{F01C2AD0-BC54-9C73-47CF-5E7F718CD810}"/>
              </a:ext>
            </a:extLst>
          </p:cNvPr>
          <p:cNvSpPr>
            <a:spLocks noGrp="1"/>
          </p:cNvSpPr>
          <p:nvPr>
            <p:ph type="body" sz="quarter" idx="13" hasCustomPrompt="1"/>
          </p:nvPr>
        </p:nvSpPr>
        <p:spPr>
          <a:xfrm>
            <a:off x="7369175" y="4878831"/>
            <a:ext cx="3962400" cy="739649"/>
          </a:xfrm>
          <a:prstGeom prst="rect">
            <a:avLst/>
          </a:prstGeom>
        </p:spPr>
        <p:txBody>
          <a:bodyPr/>
          <a:lstStyle>
            <a:lvl1pPr marL="0" indent="0">
              <a:buNone/>
              <a:defRPr sz="2400">
                <a:solidFill>
                  <a:schemeClr val="bg1"/>
                </a:solidFill>
                <a:latin typeface="Proxima Nova" panose="02000506030000020004" pitchFamily="2" charset="0"/>
              </a:defRPr>
            </a:lvl1pPr>
            <a:lvl2pPr marL="457200" indent="0">
              <a:buNone/>
              <a:defRPr/>
            </a:lvl2pPr>
          </a:lstStyle>
          <a:p>
            <a:pPr lvl="0"/>
            <a:r>
              <a:rPr lang="en-US" dirty="0"/>
              <a:t>https://</a:t>
            </a:r>
            <a:r>
              <a:rPr lang="en-US" dirty="0" err="1"/>
              <a:t>www.linkedin.com</a:t>
            </a:r>
            <a:r>
              <a:rPr lang="en-US" dirty="0"/>
              <a:t>/company/</a:t>
            </a:r>
            <a:r>
              <a:rPr lang="en-US" dirty="0" err="1"/>
              <a:t>anitab</a:t>
            </a:r>
            <a:r>
              <a:rPr lang="en-US" dirty="0"/>
              <a:t>-org/</a:t>
            </a:r>
          </a:p>
        </p:txBody>
      </p:sp>
    </p:spTree>
    <p:extLst>
      <p:ext uri="{BB962C8B-B14F-4D97-AF65-F5344CB8AC3E}">
        <p14:creationId xmlns:p14="http://schemas.microsoft.com/office/powerpoint/2010/main" val="65628250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96C3F8-6BD7-8ADE-6424-D897043A5487}"/>
              </a:ext>
            </a:extLst>
          </p:cNvPr>
          <p:cNvSpPr>
            <a:spLocks noGrp="1"/>
          </p:cNvSpPr>
          <p:nvPr>
            <p:ph type="title" hasCustomPrompt="1"/>
          </p:nvPr>
        </p:nvSpPr>
        <p:spPr>
          <a:xfrm>
            <a:off x="796160" y="3155101"/>
            <a:ext cx="10515600" cy="1325563"/>
          </a:xfrm>
          <a:prstGeom prst="rect">
            <a:avLst/>
          </a:prstGeom>
        </p:spPr>
        <p:txBody>
          <a:bodyPr/>
          <a:lstStyle>
            <a:lvl1pPr algn="l">
              <a:defRPr sz="8000" b="1" i="0">
                <a:latin typeface="Poppins" pitchFamily="2" charset="77"/>
                <a:cs typeface="Poppins" pitchFamily="2" charset="77"/>
              </a:defRPr>
            </a:lvl1pPr>
          </a:lstStyle>
          <a:p>
            <a:r>
              <a:rPr lang="en-US" dirty="0"/>
              <a:t>THANK YOU</a:t>
            </a:r>
          </a:p>
        </p:txBody>
      </p:sp>
    </p:spTree>
    <p:extLst>
      <p:ext uri="{BB962C8B-B14F-4D97-AF65-F5344CB8AC3E}">
        <p14:creationId xmlns:p14="http://schemas.microsoft.com/office/powerpoint/2010/main" val="30128221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BD53E8-52B7-21D2-E3AA-B3C4809FD1F7}"/>
              </a:ext>
            </a:extLst>
          </p:cNvPr>
          <p:cNvSpPr>
            <a:spLocks noGrp="1"/>
          </p:cNvSpPr>
          <p:nvPr>
            <p:ph type="title" hasCustomPrompt="1"/>
          </p:nvPr>
        </p:nvSpPr>
        <p:spPr>
          <a:xfrm>
            <a:off x="4876800" y="2766218"/>
            <a:ext cx="5638799" cy="1325563"/>
          </a:xfrm>
          <a:prstGeom prst="rect">
            <a:avLst/>
          </a:prstGeom>
        </p:spPr>
        <p:txBody>
          <a:bodyPr/>
          <a:lstStyle>
            <a:lvl1pPr>
              <a:defRPr sz="4000" b="1" i="0" baseline="0">
                <a:solidFill>
                  <a:srgbClr val="D937DA"/>
                </a:solidFill>
                <a:latin typeface="Poppins" pitchFamily="2" charset="77"/>
                <a:cs typeface="Poppins" pitchFamily="2" charset="77"/>
              </a:defRPr>
            </a:lvl1pPr>
          </a:lstStyle>
          <a:p>
            <a:r>
              <a:rPr lang="en-US" dirty="0"/>
              <a:t>Click to Edit Master Title Style</a:t>
            </a:r>
          </a:p>
        </p:txBody>
      </p:sp>
    </p:spTree>
    <p:extLst>
      <p:ext uri="{BB962C8B-B14F-4D97-AF65-F5344CB8AC3E}">
        <p14:creationId xmlns:p14="http://schemas.microsoft.com/office/powerpoint/2010/main" val="16222982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C81AEF70-3069-8585-7EB4-EED6E877258D}"/>
              </a:ext>
            </a:extLst>
          </p:cNvPr>
          <p:cNvSpPr>
            <a:spLocks noGrp="1"/>
          </p:cNvSpPr>
          <p:nvPr>
            <p:ph type="title" hasCustomPrompt="1"/>
          </p:nvPr>
        </p:nvSpPr>
        <p:spPr>
          <a:xfrm>
            <a:off x="4974466" y="1709530"/>
            <a:ext cx="5083934" cy="1174832"/>
          </a:xfrm>
        </p:spPr>
        <p:txBody>
          <a:bodyPr anchor="b">
            <a:normAutofit/>
          </a:bodyPr>
          <a:lstStyle>
            <a:lvl1pPr>
              <a:defRPr sz="3600" b="1" baseline="0">
                <a:solidFill>
                  <a:srgbClr val="D937DA"/>
                </a:solidFill>
                <a:latin typeface="Poppins" pitchFamily="2" charset="77"/>
                <a:cs typeface="Poppins" pitchFamily="2" charset="77"/>
              </a:defRPr>
            </a:lvl1pPr>
          </a:lstStyle>
          <a:p>
            <a:r>
              <a:rPr lang="en-US" dirty="0"/>
              <a:t>CLICK TO EDIT MASTER TITLE STYLE</a:t>
            </a:r>
          </a:p>
        </p:txBody>
      </p:sp>
      <p:sp>
        <p:nvSpPr>
          <p:cNvPr id="9" name="Text Placeholder 3">
            <a:extLst>
              <a:ext uri="{FF2B5EF4-FFF2-40B4-BE49-F238E27FC236}">
                <a16:creationId xmlns:a16="http://schemas.microsoft.com/office/drawing/2014/main" id="{7E924431-F296-05A6-310F-CED34B18A1E1}"/>
              </a:ext>
            </a:extLst>
          </p:cNvPr>
          <p:cNvSpPr>
            <a:spLocks noGrp="1"/>
          </p:cNvSpPr>
          <p:nvPr>
            <p:ph type="body" sz="half" idx="2" hasCustomPrompt="1"/>
          </p:nvPr>
        </p:nvSpPr>
        <p:spPr>
          <a:xfrm>
            <a:off x="4974466" y="2982332"/>
            <a:ext cx="5083934" cy="2864531"/>
          </a:xfrm>
        </p:spPr>
        <p:txBody>
          <a:bodyPr/>
          <a:lstStyle>
            <a:lvl1pPr marL="0" indent="0">
              <a:buNone/>
              <a:defRPr sz="1600">
                <a:latin typeface="Poppins" pitchFamily="2" charset="77"/>
                <a:cs typeface="Poppins" pitchFamily="2" charset="77"/>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Tree>
    <p:extLst>
      <p:ext uri="{BB962C8B-B14F-4D97-AF65-F5344CB8AC3E}">
        <p14:creationId xmlns:p14="http://schemas.microsoft.com/office/powerpoint/2010/main" val="26214403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BD53E8-52B7-21D2-E3AA-B3C4809FD1F7}"/>
              </a:ext>
            </a:extLst>
          </p:cNvPr>
          <p:cNvSpPr>
            <a:spLocks noGrp="1"/>
          </p:cNvSpPr>
          <p:nvPr>
            <p:ph type="title" hasCustomPrompt="1"/>
          </p:nvPr>
        </p:nvSpPr>
        <p:spPr>
          <a:xfrm>
            <a:off x="4876800" y="2766218"/>
            <a:ext cx="5638799" cy="1325563"/>
          </a:xfrm>
          <a:prstGeom prst="rect">
            <a:avLst/>
          </a:prstGeom>
        </p:spPr>
        <p:txBody>
          <a:bodyPr/>
          <a:lstStyle>
            <a:lvl1pPr>
              <a:defRPr sz="4000" b="1" i="0" baseline="0">
                <a:solidFill>
                  <a:srgbClr val="D937DA"/>
                </a:solidFill>
                <a:latin typeface="Poppins" pitchFamily="2" charset="77"/>
                <a:cs typeface="Poppins" pitchFamily="2" charset="77"/>
              </a:defRPr>
            </a:lvl1pPr>
          </a:lstStyle>
          <a:p>
            <a:r>
              <a:rPr lang="en-US" dirty="0"/>
              <a:t>Click to Edit Master Title Style</a:t>
            </a:r>
          </a:p>
        </p:txBody>
      </p:sp>
    </p:spTree>
    <p:extLst>
      <p:ext uri="{BB962C8B-B14F-4D97-AF65-F5344CB8AC3E}">
        <p14:creationId xmlns:p14="http://schemas.microsoft.com/office/powerpoint/2010/main" val="9209701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B576C9-DCA8-FE82-C5D9-07FBEE92D08F}"/>
              </a:ext>
            </a:extLst>
          </p:cNvPr>
          <p:cNvSpPr>
            <a:spLocks noGrp="1"/>
          </p:cNvSpPr>
          <p:nvPr>
            <p:ph type="ctrTitle" hasCustomPrompt="1"/>
          </p:nvPr>
        </p:nvSpPr>
        <p:spPr>
          <a:xfrm>
            <a:off x="1524000" y="2654786"/>
            <a:ext cx="9144000" cy="1091228"/>
          </a:xfrm>
          <a:prstGeom prst="rect">
            <a:avLst/>
          </a:prstGeom>
        </p:spPr>
        <p:txBody>
          <a:bodyPr anchor="b"/>
          <a:lstStyle>
            <a:lvl1pPr algn="ctr">
              <a:defRPr sz="4000" b="1" i="0" baseline="0">
                <a:solidFill>
                  <a:schemeClr val="bg1"/>
                </a:solidFill>
                <a:latin typeface="Poppins" pitchFamily="2" charset="77"/>
                <a:cs typeface="Poppins" pitchFamily="2" charset="77"/>
              </a:defRPr>
            </a:lvl1pPr>
          </a:lstStyle>
          <a:p>
            <a:r>
              <a:rPr lang="en-US" dirty="0"/>
              <a:t>Click to Edit Master Title Style</a:t>
            </a:r>
          </a:p>
        </p:txBody>
      </p:sp>
    </p:spTree>
    <p:extLst>
      <p:ext uri="{BB962C8B-B14F-4D97-AF65-F5344CB8AC3E}">
        <p14:creationId xmlns:p14="http://schemas.microsoft.com/office/powerpoint/2010/main" val="916120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9/30/2024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7926917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B576C9-DCA8-FE82-C5D9-07FBEE92D08F}"/>
              </a:ext>
            </a:extLst>
          </p:cNvPr>
          <p:cNvSpPr>
            <a:spLocks noGrp="1"/>
          </p:cNvSpPr>
          <p:nvPr>
            <p:ph type="ctrTitle" hasCustomPrompt="1"/>
          </p:nvPr>
        </p:nvSpPr>
        <p:spPr>
          <a:xfrm>
            <a:off x="1524000" y="2654786"/>
            <a:ext cx="9144000" cy="1091228"/>
          </a:xfrm>
          <a:prstGeom prst="rect">
            <a:avLst/>
          </a:prstGeom>
        </p:spPr>
        <p:txBody>
          <a:bodyPr anchor="b"/>
          <a:lstStyle>
            <a:lvl1pPr algn="ctr">
              <a:defRPr sz="4000" b="1" i="0" baseline="0">
                <a:solidFill>
                  <a:schemeClr val="bg1"/>
                </a:solidFill>
                <a:latin typeface="Poppins" pitchFamily="2" charset="77"/>
                <a:cs typeface="Poppins" pitchFamily="2" charset="77"/>
              </a:defRPr>
            </a:lvl1pPr>
          </a:lstStyle>
          <a:p>
            <a:r>
              <a:rPr lang="en-US" dirty="0"/>
              <a:t>Click to Edit Master Title Style</a:t>
            </a:r>
          </a:p>
        </p:txBody>
      </p:sp>
    </p:spTree>
    <p:extLst>
      <p:ext uri="{BB962C8B-B14F-4D97-AF65-F5344CB8AC3E}">
        <p14:creationId xmlns:p14="http://schemas.microsoft.com/office/powerpoint/2010/main" val="36709276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B576C9-DCA8-FE82-C5D9-07FBEE92D08F}"/>
              </a:ext>
            </a:extLst>
          </p:cNvPr>
          <p:cNvSpPr>
            <a:spLocks noGrp="1"/>
          </p:cNvSpPr>
          <p:nvPr>
            <p:ph type="ctrTitle" hasCustomPrompt="1"/>
          </p:nvPr>
        </p:nvSpPr>
        <p:spPr>
          <a:xfrm>
            <a:off x="1524000" y="2654786"/>
            <a:ext cx="9144000" cy="1091228"/>
          </a:xfrm>
          <a:prstGeom prst="rect">
            <a:avLst/>
          </a:prstGeom>
        </p:spPr>
        <p:txBody>
          <a:bodyPr anchor="b"/>
          <a:lstStyle>
            <a:lvl1pPr algn="ctr">
              <a:defRPr sz="4000" b="1" i="0" baseline="0">
                <a:solidFill>
                  <a:schemeClr val="bg1"/>
                </a:solidFill>
                <a:latin typeface="Poppins" pitchFamily="2" charset="77"/>
                <a:cs typeface="Poppins" pitchFamily="2" charset="77"/>
              </a:defRPr>
            </a:lvl1pPr>
          </a:lstStyle>
          <a:p>
            <a:r>
              <a:rPr lang="en-US" dirty="0"/>
              <a:t>Click to Edit Master Title Style</a:t>
            </a:r>
          </a:p>
        </p:txBody>
      </p:sp>
    </p:spTree>
    <p:extLst>
      <p:ext uri="{BB962C8B-B14F-4D97-AF65-F5344CB8AC3E}">
        <p14:creationId xmlns:p14="http://schemas.microsoft.com/office/powerpoint/2010/main" val="59414234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theme" Target="../theme/them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emf"/></Relationships>
</file>

<file path=ppt/slideMasters/_rels/slideMaster10.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3.png"/><Relationship Id="rId2" Type="http://schemas.openxmlformats.org/officeDocument/2006/relationships/theme" Target="../theme/theme10.xml"/><Relationship Id="rId1" Type="http://schemas.openxmlformats.org/officeDocument/2006/relationships/slideLayout" Target="../slideLayouts/slideLayout23.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14.svg"/></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7" Type="http://schemas.openxmlformats.org/officeDocument/2006/relationships/image" Target="../media/image7.svg"/><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theme" Target="../theme/theme3.xml"/><Relationship Id="rId7" Type="http://schemas.openxmlformats.org/officeDocument/2006/relationships/image" Target="../media/image6.png"/><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7" Type="http://schemas.openxmlformats.org/officeDocument/2006/relationships/image" Target="../media/image3.png"/><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1.jpg"/></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3.png"/><Relationship Id="rId2" Type="http://schemas.openxmlformats.org/officeDocument/2006/relationships/theme" Target="../theme/theme5.xml"/><Relationship Id="rId1" Type="http://schemas.openxmlformats.org/officeDocument/2006/relationships/slideLayout" Target="../slideLayouts/slideLayout8.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12.svg"/></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3.png"/><Relationship Id="rId2" Type="http://schemas.openxmlformats.org/officeDocument/2006/relationships/theme" Target="../theme/theme6.xml"/><Relationship Id="rId1" Type="http://schemas.openxmlformats.org/officeDocument/2006/relationships/slideLayout" Target="../slideLayouts/slideLayout9.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14.svg"/></Relationships>
</file>

<file path=ppt/slideMasters/_rels/slideMaster7.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9.png"/><Relationship Id="rId7" Type="http://schemas.openxmlformats.org/officeDocument/2006/relationships/image" Target="../media/image6.png"/><Relationship Id="rId2" Type="http://schemas.openxmlformats.org/officeDocument/2006/relationships/theme" Target="../theme/theme7.xml"/><Relationship Id="rId1" Type="http://schemas.openxmlformats.org/officeDocument/2006/relationships/slideLayout" Target="../slideLayouts/slideLayout10.xml"/><Relationship Id="rId6" Type="http://schemas.openxmlformats.org/officeDocument/2006/relationships/image" Target="../media/image5.png"/><Relationship Id="rId5" Type="http://schemas.openxmlformats.org/officeDocument/2006/relationships/image" Target="../media/image15.png"/><Relationship Id="rId4" Type="http://schemas.openxmlformats.org/officeDocument/2006/relationships/image" Target="../media/image10.png"/></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image" Target="../media/image9.png"/><Relationship Id="rId3" Type="http://schemas.openxmlformats.org/officeDocument/2006/relationships/slideLayout" Target="../slideLayouts/slideLayout13.xml"/><Relationship Id="rId7" Type="http://schemas.openxmlformats.org/officeDocument/2006/relationships/slideLayout" Target="../slideLayouts/slideLayout17.xml"/><Relationship Id="rId12" Type="http://schemas.openxmlformats.org/officeDocument/2006/relationships/theme" Target="../theme/theme8.xml"/><Relationship Id="rId17" Type="http://schemas.openxmlformats.org/officeDocument/2006/relationships/image" Target="../media/image7.svg"/><Relationship Id="rId2" Type="http://schemas.openxmlformats.org/officeDocument/2006/relationships/slideLayout" Target="../slideLayouts/slideLayout12.xml"/><Relationship Id="rId16" Type="http://schemas.openxmlformats.org/officeDocument/2006/relationships/image" Target="../media/image6.png"/><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5" Type="http://schemas.openxmlformats.org/officeDocument/2006/relationships/slideLayout" Target="../slideLayouts/slideLayout15.xml"/><Relationship Id="rId15" Type="http://schemas.openxmlformats.org/officeDocument/2006/relationships/image" Target="../media/image10.png"/><Relationship Id="rId10" Type="http://schemas.openxmlformats.org/officeDocument/2006/relationships/slideLayout" Target="../slideLayouts/slideLayout20.xml"/><Relationship Id="rId4" Type="http://schemas.openxmlformats.org/officeDocument/2006/relationships/slideLayout" Target="../slideLayouts/slideLayout14.xml"/><Relationship Id="rId9" Type="http://schemas.openxmlformats.org/officeDocument/2006/relationships/slideLayout" Target="../slideLayouts/slideLayout19.xml"/><Relationship Id="rId14" Type="http://schemas.openxmlformats.org/officeDocument/2006/relationships/image" Target="../media/image15.png"/></Relationships>
</file>

<file path=ppt/slideMasters/_rels/slideMaster9.xml.rels><?xml version="1.0" encoding="UTF-8" standalone="yes"?>
<Relationships xmlns="http://schemas.openxmlformats.org/package/2006/relationships"><Relationship Id="rId8" Type="http://schemas.openxmlformats.org/officeDocument/2006/relationships/hyperlink" Target="https://www.linkedin.com/company/anitab-org/" TargetMode="External"/><Relationship Id="rId3" Type="http://schemas.openxmlformats.org/officeDocument/2006/relationships/image" Target="../media/image1.jpg"/><Relationship Id="rId7" Type="http://schemas.openxmlformats.org/officeDocument/2006/relationships/image" Target="../media/image17.png"/><Relationship Id="rId12" Type="http://schemas.openxmlformats.org/officeDocument/2006/relationships/image" Target="../media/image3.png"/><Relationship Id="rId2" Type="http://schemas.openxmlformats.org/officeDocument/2006/relationships/theme" Target="../theme/theme9.xml"/><Relationship Id="rId1" Type="http://schemas.openxmlformats.org/officeDocument/2006/relationships/slideLayout" Target="../slideLayouts/slideLayout22.xml"/><Relationship Id="rId6" Type="http://schemas.openxmlformats.org/officeDocument/2006/relationships/hyperlink" Target="https://www.instagram.com/anitab_org/" TargetMode="External"/><Relationship Id="rId11" Type="http://schemas.openxmlformats.org/officeDocument/2006/relationships/image" Target="../media/image19.png"/><Relationship Id="rId5" Type="http://schemas.openxmlformats.org/officeDocument/2006/relationships/image" Target="../media/image16.png"/><Relationship Id="rId10" Type="http://schemas.openxmlformats.org/officeDocument/2006/relationships/hyperlink" Target="https://twitter.com/anitab_org?s=21" TargetMode="External"/><Relationship Id="rId4" Type="http://schemas.openxmlformats.org/officeDocument/2006/relationships/hyperlink" Target="https://www.facebook.com/AnitaB.0rg/" TargetMode="External"/><Relationship Id="rId9" Type="http://schemas.openxmlformats.org/officeDocument/2006/relationships/image" Target="../media/image18.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028E99D8-32B2-1C15-E6BE-543676D8C66B}"/>
              </a:ext>
            </a:extLst>
          </p:cNvPr>
          <p:cNvPicPr>
            <a:picLocks noChangeAspect="1"/>
          </p:cNvPicPr>
          <p:nvPr userDrawn="1"/>
        </p:nvPicPr>
        <p:blipFill>
          <a:blip r:embed="rId3"/>
          <a:srcRect t="15" b="15"/>
          <a:stretch/>
        </p:blipFill>
        <p:spPr>
          <a:xfrm>
            <a:off x="-1" y="0"/>
            <a:ext cx="12192001" cy="6858000"/>
          </a:xfrm>
          <a:prstGeom prst="rect">
            <a:avLst/>
          </a:prstGeom>
        </p:spPr>
      </p:pic>
      <p:pic>
        <p:nvPicPr>
          <p:cNvPr id="3" name="Picture 2">
            <a:extLst>
              <a:ext uri="{FF2B5EF4-FFF2-40B4-BE49-F238E27FC236}">
                <a16:creationId xmlns:a16="http://schemas.microsoft.com/office/drawing/2014/main" id="{5B04BA72-ECD8-316A-4E53-44BA9766C4E8}"/>
              </a:ext>
            </a:extLst>
          </p:cNvPr>
          <p:cNvPicPr>
            <a:picLocks noChangeAspect="1"/>
          </p:cNvPicPr>
          <p:nvPr userDrawn="1"/>
        </p:nvPicPr>
        <p:blipFill>
          <a:blip r:embed="rId4"/>
          <a:srcRect/>
          <a:stretch/>
        </p:blipFill>
        <p:spPr>
          <a:xfrm>
            <a:off x="1913317" y="2684262"/>
            <a:ext cx="4182682" cy="1692085"/>
          </a:xfrm>
          <a:prstGeom prst="rect">
            <a:avLst/>
          </a:prstGeom>
        </p:spPr>
      </p:pic>
      <p:pic>
        <p:nvPicPr>
          <p:cNvPr id="5" name="Picture 4" descr="A black and white logo&#10;&#10;Description automatically generated">
            <a:extLst>
              <a:ext uri="{FF2B5EF4-FFF2-40B4-BE49-F238E27FC236}">
                <a16:creationId xmlns:a16="http://schemas.microsoft.com/office/drawing/2014/main" id="{F8E4A2FB-7F10-8D6C-E615-DA777984ACC5}"/>
              </a:ext>
            </a:extLst>
          </p:cNvPr>
          <p:cNvPicPr>
            <a:picLocks noChangeAspect="1"/>
          </p:cNvPicPr>
          <p:nvPr userDrawn="1"/>
        </p:nvPicPr>
        <p:blipFill>
          <a:blip r:embed="rId5"/>
          <a:stretch>
            <a:fillRect/>
          </a:stretch>
        </p:blipFill>
        <p:spPr>
          <a:xfrm>
            <a:off x="6634052" y="2682010"/>
            <a:ext cx="3644629" cy="1694337"/>
          </a:xfrm>
          <a:prstGeom prst="rect">
            <a:avLst/>
          </a:prstGeom>
        </p:spPr>
      </p:pic>
    </p:spTree>
    <p:extLst>
      <p:ext uri="{BB962C8B-B14F-4D97-AF65-F5344CB8AC3E}">
        <p14:creationId xmlns:p14="http://schemas.microsoft.com/office/powerpoint/2010/main" val="2345942412"/>
      </p:ext>
    </p:extLst>
  </p:cSld>
  <p:clrMap bg1="lt1" tx1="dk1" bg2="lt2" tx2="dk2" accent1="accent1" accent2="accent2" accent3="accent3" accent4="accent4" accent5="accent5" accent6="accent6" hlink="hlink" folHlink="folHlink"/>
  <p:sldLayoutIdLst>
    <p:sldLayoutId id="214748366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000000"/>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45C9941D-7F95-BF10-6014-DFF434F5CD75}"/>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r="43983" b="43983"/>
          <a:stretch/>
        </p:blipFill>
        <p:spPr>
          <a:xfrm>
            <a:off x="-1" y="-1"/>
            <a:ext cx="12192001" cy="6858001"/>
          </a:xfrm>
          <a:prstGeom prst="rect">
            <a:avLst/>
          </a:prstGeom>
        </p:spPr>
      </p:pic>
      <p:pic>
        <p:nvPicPr>
          <p:cNvPr id="6" name="Graphic 5">
            <a:extLst>
              <a:ext uri="{FF2B5EF4-FFF2-40B4-BE49-F238E27FC236}">
                <a16:creationId xmlns:a16="http://schemas.microsoft.com/office/drawing/2014/main" id="{2D291AEA-2B9C-F970-6BB0-063B32D8DDA6}"/>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233077" y="220076"/>
            <a:ext cx="1323675" cy="534006"/>
          </a:xfrm>
          <a:prstGeom prst="rect">
            <a:avLst/>
          </a:prstGeom>
        </p:spPr>
      </p:pic>
      <p:pic>
        <p:nvPicPr>
          <p:cNvPr id="7" name="Picture 6" descr="A black and white logo&#10;&#10;Description automatically generated">
            <a:extLst>
              <a:ext uri="{FF2B5EF4-FFF2-40B4-BE49-F238E27FC236}">
                <a16:creationId xmlns:a16="http://schemas.microsoft.com/office/drawing/2014/main" id="{A98D9409-8B35-215D-9984-009677ABD9E1}"/>
              </a:ext>
            </a:extLst>
          </p:cNvPr>
          <p:cNvPicPr>
            <a:picLocks noChangeAspect="1"/>
          </p:cNvPicPr>
          <p:nvPr userDrawn="1"/>
        </p:nvPicPr>
        <p:blipFill>
          <a:blip r:embed="rId7"/>
          <a:stretch>
            <a:fillRect/>
          </a:stretch>
        </p:blipFill>
        <p:spPr>
          <a:xfrm>
            <a:off x="10274300" y="5823379"/>
            <a:ext cx="1668081" cy="775468"/>
          </a:xfrm>
          <a:prstGeom prst="rect">
            <a:avLst/>
          </a:prstGeom>
        </p:spPr>
      </p:pic>
    </p:spTree>
    <p:extLst>
      <p:ext uri="{BB962C8B-B14F-4D97-AF65-F5344CB8AC3E}">
        <p14:creationId xmlns:p14="http://schemas.microsoft.com/office/powerpoint/2010/main" val="3410567721"/>
      </p:ext>
    </p:extLst>
  </p:cSld>
  <p:clrMap bg1="lt1" tx1="dk1" bg2="lt2" tx2="dk2" accent1="accent1" accent2="accent2" accent3="accent3" accent4="accent4" accent5="accent5" accent6="accent6" hlink="hlink" folHlink="folHlink"/>
  <p:sldLayoutIdLst>
    <p:sldLayoutId id="2147483667" r:id="rId1"/>
  </p:sldLayoutIdLst>
  <p:txStyles>
    <p:titleStyle>
      <a:lvl1pPr algn="ctr" defTabSz="914400" rtl="0" eaLnBrk="1" latinLnBrk="0" hangingPunct="1">
        <a:lnSpc>
          <a:spcPct val="90000"/>
        </a:lnSpc>
        <a:spcBef>
          <a:spcPct val="0"/>
        </a:spcBef>
        <a:buNone/>
        <a:defRPr sz="9600" kern="1200">
          <a:solidFill>
            <a:schemeClr val="bg1"/>
          </a:solidFill>
          <a:latin typeface="Proxima Nova" panose="02000506030000020004" pitchFamily="2"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6" name="Picture 5" descr="A blue and white gradient&#10;&#10;Description automatically generated">
            <a:extLst>
              <a:ext uri="{FF2B5EF4-FFF2-40B4-BE49-F238E27FC236}">
                <a16:creationId xmlns:a16="http://schemas.microsoft.com/office/drawing/2014/main" id="{6CEA942E-9850-30D8-D94C-444D8A7204D7}"/>
              </a:ext>
            </a:extLst>
          </p:cNvPr>
          <p:cNvPicPr>
            <a:picLocks noChangeAspect="1"/>
          </p:cNvPicPr>
          <p:nvPr userDrawn="1"/>
        </p:nvPicPr>
        <p:blipFill rotWithShape="1">
          <a:blip r:embed="rId4"/>
          <a:srcRect r="67375"/>
          <a:stretch/>
        </p:blipFill>
        <p:spPr>
          <a:xfrm>
            <a:off x="-1" y="-1"/>
            <a:ext cx="4114801" cy="6857999"/>
          </a:xfrm>
          <a:prstGeom prst="rect">
            <a:avLst/>
          </a:prstGeom>
        </p:spPr>
      </p:pic>
      <p:pic>
        <p:nvPicPr>
          <p:cNvPr id="8" name="Picture 7" descr="A pink lines on a black background&#10;&#10;Description automatically generated">
            <a:extLst>
              <a:ext uri="{FF2B5EF4-FFF2-40B4-BE49-F238E27FC236}">
                <a16:creationId xmlns:a16="http://schemas.microsoft.com/office/drawing/2014/main" id="{550EE40D-46BE-FBBD-6047-74CFC3E42CD4}"/>
              </a:ext>
            </a:extLst>
          </p:cNvPr>
          <p:cNvPicPr>
            <a:picLocks noChangeAspect="1"/>
          </p:cNvPicPr>
          <p:nvPr userDrawn="1"/>
        </p:nvPicPr>
        <p:blipFill rotWithShape="1">
          <a:blip r:embed="rId5"/>
          <a:srcRect l="33011" b="33050"/>
          <a:stretch/>
        </p:blipFill>
        <p:spPr>
          <a:xfrm rot="10800000">
            <a:off x="9734258" y="0"/>
            <a:ext cx="2457742" cy="2097460"/>
          </a:xfrm>
          <a:prstGeom prst="rect">
            <a:avLst/>
          </a:prstGeom>
        </p:spPr>
      </p:pic>
      <p:pic>
        <p:nvPicPr>
          <p:cNvPr id="14" name="Graphic 13">
            <a:extLst>
              <a:ext uri="{FF2B5EF4-FFF2-40B4-BE49-F238E27FC236}">
                <a16:creationId xmlns:a16="http://schemas.microsoft.com/office/drawing/2014/main" id="{19641EC8-A8FA-FCE6-F02E-EAF544A742E4}"/>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10677825" y="6120792"/>
            <a:ext cx="1323675" cy="534006"/>
          </a:xfrm>
          <a:prstGeom prst="rect">
            <a:avLst/>
          </a:prstGeom>
        </p:spPr>
      </p:pic>
    </p:spTree>
    <p:extLst>
      <p:ext uri="{BB962C8B-B14F-4D97-AF65-F5344CB8AC3E}">
        <p14:creationId xmlns:p14="http://schemas.microsoft.com/office/powerpoint/2010/main" val="1422240586"/>
      </p:ext>
    </p:extLst>
  </p:cSld>
  <p:clrMap bg1="lt1" tx1="dk1" bg2="lt2" tx2="dk2" accent1="accent1" accent2="accent2" accent3="accent3" accent4="accent4" accent5="accent5" accent6="accent6" hlink="hlink" folHlink="folHlink"/>
  <p:sldLayoutIdLst>
    <p:sldLayoutId id="2147483682" r:id="rId1"/>
    <p:sldLayoutId id="2147483670"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4" name="Picture 3" descr="A blurry orange and pink background&#10;&#10;Description automatically generated">
            <a:extLst>
              <a:ext uri="{FF2B5EF4-FFF2-40B4-BE49-F238E27FC236}">
                <a16:creationId xmlns:a16="http://schemas.microsoft.com/office/drawing/2014/main" id="{439EB56C-3BBA-E1A8-DC9B-FF091F0AAE2A}"/>
              </a:ext>
            </a:extLst>
          </p:cNvPr>
          <p:cNvPicPr>
            <a:picLocks noChangeAspect="1"/>
          </p:cNvPicPr>
          <p:nvPr userDrawn="1"/>
        </p:nvPicPr>
        <p:blipFill rotWithShape="1">
          <a:blip r:embed="rId4"/>
          <a:srcRect l="66232"/>
          <a:stretch/>
        </p:blipFill>
        <p:spPr>
          <a:xfrm>
            <a:off x="0" y="0"/>
            <a:ext cx="4114804" cy="6858000"/>
          </a:xfrm>
          <a:prstGeom prst="rect">
            <a:avLst/>
          </a:prstGeom>
        </p:spPr>
      </p:pic>
      <p:pic>
        <p:nvPicPr>
          <p:cNvPr id="7" name="Picture 6" descr="A blue light in the dark&#10;&#10;Description automatically generated">
            <a:extLst>
              <a:ext uri="{FF2B5EF4-FFF2-40B4-BE49-F238E27FC236}">
                <a16:creationId xmlns:a16="http://schemas.microsoft.com/office/drawing/2014/main" id="{00FB0E62-2AB9-8512-1E44-65B1674418B5}"/>
              </a:ext>
            </a:extLst>
          </p:cNvPr>
          <p:cNvPicPr>
            <a:picLocks noChangeAspect="1"/>
          </p:cNvPicPr>
          <p:nvPr userDrawn="1"/>
        </p:nvPicPr>
        <p:blipFill rotWithShape="1">
          <a:blip r:embed="rId5"/>
          <a:srcRect r="36413" b="50000"/>
          <a:stretch/>
        </p:blipFill>
        <p:spPr>
          <a:xfrm rot="16200000">
            <a:off x="9431090" y="270043"/>
            <a:ext cx="3040311" cy="2498558"/>
          </a:xfrm>
          <a:prstGeom prst="rect">
            <a:avLst/>
          </a:prstGeom>
        </p:spPr>
      </p:pic>
      <p:pic>
        <p:nvPicPr>
          <p:cNvPr id="10" name="Picture 9" descr="A green light in the dark&#10;&#10;Description automatically generated">
            <a:extLst>
              <a:ext uri="{FF2B5EF4-FFF2-40B4-BE49-F238E27FC236}">
                <a16:creationId xmlns:a16="http://schemas.microsoft.com/office/drawing/2014/main" id="{B85A0F62-03C8-15F5-F21D-A747B8133347}"/>
              </a:ext>
            </a:extLst>
          </p:cNvPr>
          <p:cNvPicPr>
            <a:picLocks noChangeAspect="1"/>
          </p:cNvPicPr>
          <p:nvPr userDrawn="1"/>
        </p:nvPicPr>
        <p:blipFill rotWithShape="1">
          <a:blip r:embed="rId6"/>
          <a:srcRect r="57549" b="26642"/>
          <a:stretch/>
        </p:blipFill>
        <p:spPr>
          <a:xfrm rot="16200000">
            <a:off x="8838005" y="-964475"/>
            <a:ext cx="2390353" cy="4317636"/>
          </a:xfrm>
          <a:prstGeom prst="rect">
            <a:avLst/>
          </a:prstGeom>
        </p:spPr>
      </p:pic>
      <p:pic>
        <p:nvPicPr>
          <p:cNvPr id="11" name="Graphic 10">
            <a:extLst>
              <a:ext uri="{FF2B5EF4-FFF2-40B4-BE49-F238E27FC236}">
                <a16:creationId xmlns:a16="http://schemas.microsoft.com/office/drawing/2014/main" id="{C8ECBB2D-EAA2-CEBA-C1D8-0A6E310BA84F}"/>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10677825" y="6120792"/>
            <a:ext cx="1323675" cy="534006"/>
          </a:xfrm>
          <a:prstGeom prst="rect">
            <a:avLst/>
          </a:prstGeom>
        </p:spPr>
      </p:pic>
    </p:spTree>
    <p:extLst>
      <p:ext uri="{BB962C8B-B14F-4D97-AF65-F5344CB8AC3E}">
        <p14:creationId xmlns:p14="http://schemas.microsoft.com/office/powerpoint/2010/main" val="3197787274"/>
      </p:ext>
    </p:extLst>
  </p:cSld>
  <p:clrMap bg1="lt1" tx1="dk1" bg2="lt2" tx2="dk2" accent1="accent1" accent2="accent2" accent3="accent3" accent4="accent4" accent5="accent5" accent6="accent6" hlink="hlink" folHlink="folHlink"/>
  <p:sldLayoutIdLst>
    <p:sldLayoutId id="2147483657" r:id="rId1"/>
    <p:sldLayoutId id="2147483684"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3261B13-4E07-758C-B727-8020A7706F8E}"/>
              </a:ext>
            </a:extLst>
          </p:cNvPr>
          <p:cNvPicPr>
            <a:picLocks noChangeAspect="1"/>
          </p:cNvPicPr>
          <p:nvPr userDrawn="1"/>
        </p:nvPicPr>
        <p:blipFill rotWithShape="1">
          <a:blip r:embed="rId4"/>
          <a:srcRect t="15" r="47368" b="47369"/>
          <a:stretch/>
        </p:blipFill>
        <p:spPr>
          <a:xfrm>
            <a:off x="-1" y="0"/>
            <a:ext cx="12192001" cy="6858000"/>
          </a:xfrm>
          <a:prstGeom prst="rect">
            <a:avLst/>
          </a:prstGeom>
        </p:spPr>
      </p:pic>
      <p:pic>
        <p:nvPicPr>
          <p:cNvPr id="4" name="Graphic 3">
            <a:extLst>
              <a:ext uri="{FF2B5EF4-FFF2-40B4-BE49-F238E27FC236}">
                <a16:creationId xmlns:a16="http://schemas.microsoft.com/office/drawing/2014/main" id="{1177522B-BB80-B267-6739-B313FD42A1BB}"/>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233077" y="220076"/>
            <a:ext cx="1323675" cy="534006"/>
          </a:xfrm>
          <a:prstGeom prst="rect">
            <a:avLst/>
          </a:prstGeom>
        </p:spPr>
      </p:pic>
      <p:pic>
        <p:nvPicPr>
          <p:cNvPr id="5" name="Picture 4" descr="A black and white logo&#10;&#10;Description automatically generated">
            <a:extLst>
              <a:ext uri="{FF2B5EF4-FFF2-40B4-BE49-F238E27FC236}">
                <a16:creationId xmlns:a16="http://schemas.microsoft.com/office/drawing/2014/main" id="{7964DDDE-E807-11C2-8029-31A7FF3EDC47}"/>
              </a:ext>
            </a:extLst>
          </p:cNvPr>
          <p:cNvPicPr>
            <a:picLocks noChangeAspect="1"/>
          </p:cNvPicPr>
          <p:nvPr userDrawn="1"/>
        </p:nvPicPr>
        <p:blipFill>
          <a:blip r:embed="rId7"/>
          <a:stretch>
            <a:fillRect/>
          </a:stretch>
        </p:blipFill>
        <p:spPr>
          <a:xfrm>
            <a:off x="10274300" y="5823379"/>
            <a:ext cx="1668081" cy="775468"/>
          </a:xfrm>
          <a:prstGeom prst="rect">
            <a:avLst/>
          </a:prstGeom>
        </p:spPr>
      </p:pic>
    </p:spTree>
    <p:extLst>
      <p:ext uri="{BB962C8B-B14F-4D97-AF65-F5344CB8AC3E}">
        <p14:creationId xmlns:p14="http://schemas.microsoft.com/office/powerpoint/2010/main" val="1112789298"/>
      </p:ext>
    </p:extLst>
  </p:cSld>
  <p:clrMap bg1="lt1" tx1="dk1" bg2="lt2" tx2="dk2" accent1="accent1" accent2="accent2" accent3="accent3" accent4="accent4" accent5="accent5" accent6="accent6" hlink="hlink" folHlink="folHlink"/>
  <p:sldLayoutIdLst>
    <p:sldLayoutId id="2147483672" r:id="rId1"/>
    <p:sldLayoutId id="2147483692"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32D8306E-8DF9-5570-7785-27A84413621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pic>
        <p:nvPicPr>
          <p:cNvPr id="5" name="Graphic 4">
            <a:extLst>
              <a:ext uri="{FF2B5EF4-FFF2-40B4-BE49-F238E27FC236}">
                <a16:creationId xmlns:a16="http://schemas.microsoft.com/office/drawing/2014/main" id="{FF9E6065-2367-2294-03CB-45F3CB872120}"/>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233077" y="220076"/>
            <a:ext cx="1323675" cy="534006"/>
          </a:xfrm>
          <a:prstGeom prst="rect">
            <a:avLst/>
          </a:prstGeom>
        </p:spPr>
      </p:pic>
      <p:pic>
        <p:nvPicPr>
          <p:cNvPr id="6" name="Picture 5" descr="A black and white logo&#10;&#10;Description automatically generated">
            <a:extLst>
              <a:ext uri="{FF2B5EF4-FFF2-40B4-BE49-F238E27FC236}">
                <a16:creationId xmlns:a16="http://schemas.microsoft.com/office/drawing/2014/main" id="{AFAB04F9-932E-B924-475D-467389C3D5A1}"/>
              </a:ext>
            </a:extLst>
          </p:cNvPr>
          <p:cNvPicPr>
            <a:picLocks noChangeAspect="1"/>
          </p:cNvPicPr>
          <p:nvPr userDrawn="1"/>
        </p:nvPicPr>
        <p:blipFill>
          <a:blip r:embed="rId7"/>
          <a:stretch>
            <a:fillRect/>
          </a:stretch>
        </p:blipFill>
        <p:spPr>
          <a:xfrm>
            <a:off x="10274300" y="5823379"/>
            <a:ext cx="1668081" cy="775468"/>
          </a:xfrm>
          <a:prstGeom prst="rect">
            <a:avLst/>
          </a:prstGeom>
        </p:spPr>
      </p:pic>
    </p:spTree>
    <p:extLst>
      <p:ext uri="{BB962C8B-B14F-4D97-AF65-F5344CB8AC3E}">
        <p14:creationId xmlns:p14="http://schemas.microsoft.com/office/powerpoint/2010/main" val="3904560285"/>
      </p:ext>
    </p:extLst>
  </p:cSld>
  <p:clrMap bg1="lt1" tx1="dk1" bg2="lt2" tx2="dk2" accent1="accent1" accent2="accent2" accent3="accent3" accent4="accent4" accent5="accent5" accent6="accent6" hlink="hlink" folHlink="folHlink"/>
  <p:sldLayoutIdLst>
    <p:sldLayoutId id="2147483686"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84248363-1616-C889-D5E5-469253E92EC1}"/>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r="43983" b="43983"/>
          <a:stretch/>
        </p:blipFill>
        <p:spPr>
          <a:xfrm>
            <a:off x="-1" y="-1"/>
            <a:ext cx="12192001" cy="6858001"/>
          </a:xfrm>
          <a:prstGeom prst="rect">
            <a:avLst/>
          </a:prstGeom>
        </p:spPr>
      </p:pic>
      <p:pic>
        <p:nvPicPr>
          <p:cNvPr id="5" name="Graphic 4">
            <a:extLst>
              <a:ext uri="{FF2B5EF4-FFF2-40B4-BE49-F238E27FC236}">
                <a16:creationId xmlns:a16="http://schemas.microsoft.com/office/drawing/2014/main" id="{D18A986C-F933-D763-436A-9AA3CF3B1DC8}"/>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233077" y="220076"/>
            <a:ext cx="1323675" cy="534006"/>
          </a:xfrm>
          <a:prstGeom prst="rect">
            <a:avLst/>
          </a:prstGeom>
        </p:spPr>
      </p:pic>
      <p:pic>
        <p:nvPicPr>
          <p:cNvPr id="6" name="Picture 5" descr="A black and white logo&#10;&#10;Description automatically generated">
            <a:extLst>
              <a:ext uri="{FF2B5EF4-FFF2-40B4-BE49-F238E27FC236}">
                <a16:creationId xmlns:a16="http://schemas.microsoft.com/office/drawing/2014/main" id="{8D7D6D6D-4AEC-4107-83E2-CA13D445A394}"/>
              </a:ext>
            </a:extLst>
          </p:cNvPr>
          <p:cNvPicPr>
            <a:picLocks noChangeAspect="1"/>
          </p:cNvPicPr>
          <p:nvPr userDrawn="1"/>
        </p:nvPicPr>
        <p:blipFill>
          <a:blip r:embed="rId7"/>
          <a:stretch>
            <a:fillRect/>
          </a:stretch>
        </p:blipFill>
        <p:spPr>
          <a:xfrm>
            <a:off x="10274300" y="5823379"/>
            <a:ext cx="1668081" cy="775468"/>
          </a:xfrm>
          <a:prstGeom prst="rect">
            <a:avLst/>
          </a:prstGeom>
        </p:spPr>
      </p:pic>
    </p:spTree>
    <p:extLst>
      <p:ext uri="{BB962C8B-B14F-4D97-AF65-F5344CB8AC3E}">
        <p14:creationId xmlns:p14="http://schemas.microsoft.com/office/powerpoint/2010/main" val="3507713958"/>
      </p:ext>
    </p:extLst>
  </p:cSld>
  <p:clrMap bg1="lt1" tx1="dk1" bg2="lt2" tx2="dk2" accent1="accent1" accent2="accent2" accent3="accent3" accent4="accent4" accent5="accent5" accent6="accent6" hlink="hlink" folHlink="folHlink"/>
  <p:sldLayoutIdLst>
    <p:sldLayoutId id="2147483688"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 name="Picture 2" descr="A bright blue light&#10;&#10;Description automatically generated">
            <a:extLst>
              <a:ext uri="{FF2B5EF4-FFF2-40B4-BE49-F238E27FC236}">
                <a16:creationId xmlns:a16="http://schemas.microsoft.com/office/drawing/2014/main" id="{30ACFCC3-10C5-8D93-5A03-E9EB6C451383}"/>
              </a:ext>
            </a:extLst>
          </p:cNvPr>
          <p:cNvPicPr>
            <a:picLocks noChangeAspect="1"/>
          </p:cNvPicPr>
          <p:nvPr userDrawn="1"/>
        </p:nvPicPr>
        <p:blipFill rotWithShape="1">
          <a:blip r:embed="rId3"/>
          <a:srcRect l="8684" t="54035" r="11373"/>
          <a:stretch/>
        </p:blipFill>
        <p:spPr>
          <a:xfrm>
            <a:off x="6946232" y="-2"/>
            <a:ext cx="5245768" cy="3152275"/>
          </a:xfrm>
          <a:prstGeom prst="rect">
            <a:avLst/>
          </a:prstGeom>
        </p:spPr>
      </p:pic>
      <p:pic>
        <p:nvPicPr>
          <p:cNvPr id="6" name="Picture 5" descr="A green light in the dark&#10;&#10;Description automatically generated">
            <a:extLst>
              <a:ext uri="{FF2B5EF4-FFF2-40B4-BE49-F238E27FC236}">
                <a16:creationId xmlns:a16="http://schemas.microsoft.com/office/drawing/2014/main" id="{7543C60F-EDBA-01D4-1940-127049323D0E}"/>
              </a:ext>
            </a:extLst>
          </p:cNvPr>
          <p:cNvPicPr>
            <a:picLocks noChangeAspect="1"/>
          </p:cNvPicPr>
          <p:nvPr userDrawn="1"/>
        </p:nvPicPr>
        <p:blipFill rotWithShape="1">
          <a:blip r:embed="rId4"/>
          <a:srcRect l="47066" b="50000"/>
          <a:stretch/>
        </p:blipFill>
        <p:spPr>
          <a:xfrm>
            <a:off x="-1" y="3429000"/>
            <a:ext cx="3473005" cy="3429000"/>
          </a:xfrm>
          <a:prstGeom prst="rect">
            <a:avLst/>
          </a:prstGeom>
        </p:spPr>
      </p:pic>
      <p:pic>
        <p:nvPicPr>
          <p:cNvPr id="8" name="Picture 7" descr="A yellow light in the dark&#10;&#10;Description automatically generated">
            <a:extLst>
              <a:ext uri="{FF2B5EF4-FFF2-40B4-BE49-F238E27FC236}">
                <a16:creationId xmlns:a16="http://schemas.microsoft.com/office/drawing/2014/main" id="{DA3F652F-87AB-5625-0EF3-8A47136FE4CB}"/>
              </a:ext>
            </a:extLst>
          </p:cNvPr>
          <p:cNvPicPr>
            <a:picLocks noChangeAspect="1"/>
          </p:cNvPicPr>
          <p:nvPr userDrawn="1"/>
        </p:nvPicPr>
        <p:blipFill rotWithShape="1">
          <a:blip r:embed="rId5"/>
          <a:srcRect t="41637" r="36783"/>
          <a:stretch/>
        </p:blipFill>
        <p:spPr>
          <a:xfrm>
            <a:off x="8048451" y="-1"/>
            <a:ext cx="4143549" cy="4002505"/>
          </a:xfrm>
          <a:prstGeom prst="rect">
            <a:avLst/>
          </a:prstGeom>
        </p:spPr>
      </p:pic>
      <p:pic>
        <p:nvPicPr>
          <p:cNvPr id="9" name="Picture 8" descr="A pink lines on a black background&#10;&#10;Description automatically generated">
            <a:extLst>
              <a:ext uri="{FF2B5EF4-FFF2-40B4-BE49-F238E27FC236}">
                <a16:creationId xmlns:a16="http://schemas.microsoft.com/office/drawing/2014/main" id="{21DA601A-E639-FBE1-5E55-FD941C9C356E}"/>
              </a:ext>
            </a:extLst>
          </p:cNvPr>
          <p:cNvPicPr>
            <a:picLocks noChangeAspect="1"/>
          </p:cNvPicPr>
          <p:nvPr userDrawn="1"/>
        </p:nvPicPr>
        <p:blipFill rotWithShape="1">
          <a:blip r:embed="rId6"/>
          <a:srcRect l="59543" r="1" b="33050"/>
          <a:stretch/>
        </p:blipFill>
        <p:spPr>
          <a:xfrm rot="16200000">
            <a:off x="9226626" y="3892625"/>
            <a:ext cx="2457743" cy="3473005"/>
          </a:xfrm>
          <a:prstGeom prst="rect">
            <a:avLst/>
          </a:prstGeom>
        </p:spPr>
      </p:pic>
      <p:pic>
        <p:nvPicPr>
          <p:cNvPr id="12" name="Graphic 11">
            <a:extLst>
              <a:ext uri="{FF2B5EF4-FFF2-40B4-BE49-F238E27FC236}">
                <a16:creationId xmlns:a16="http://schemas.microsoft.com/office/drawing/2014/main" id="{1D08ACB4-92E2-A4D0-8B06-A443458F0AD9}"/>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233077" y="220076"/>
            <a:ext cx="1323675" cy="534006"/>
          </a:xfrm>
          <a:prstGeom prst="rect">
            <a:avLst/>
          </a:prstGeom>
        </p:spPr>
      </p:pic>
    </p:spTree>
    <p:extLst>
      <p:ext uri="{BB962C8B-B14F-4D97-AF65-F5344CB8AC3E}">
        <p14:creationId xmlns:p14="http://schemas.microsoft.com/office/powerpoint/2010/main" val="748644005"/>
      </p:ext>
    </p:extLst>
  </p:cSld>
  <p:clrMap bg1="lt1" tx1="dk1" bg2="lt2" tx2="dk2" accent1="accent1" accent2="accent2" accent3="accent3" accent4="accent4" accent5="accent5" accent6="accent6" hlink="hlink" folHlink="folHlink"/>
  <p:sldLayoutIdLst>
    <p:sldLayoutId id="2147483690"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FEB89D8-1573-6B07-898A-ADEA15F2DE12}"/>
              </a:ext>
            </a:extLst>
          </p:cNvPr>
          <p:cNvSpPr>
            <a:spLocks noGrp="1"/>
          </p:cNvSpPr>
          <p:nvPr>
            <p:ph type="title"/>
          </p:nvPr>
        </p:nvSpPr>
        <p:spPr>
          <a:xfrm>
            <a:off x="838200" y="1371600"/>
            <a:ext cx="10515600" cy="855801"/>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E765C1B9-8A03-01E7-ACE5-133F6DEDB082}"/>
              </a:ext>
            </a:extLst>
          </p:cNvPr>
          <p:cNvSpPr>
            <a:spLocks noGrp="1"/>
          </p:cNvSpPr>
          <p:nvPr>
            <p:ph type="body" idx="1"/>
          </p:nvPr>
        </p:nvSpPr>
        <p:spPr>
          <a:xfrm>
            <a:off x="838200" y="2362338"/>
            <a:ext cx="10515600" cy="3760166"/>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descr="A bright blue light&#10;&#10;Description automatically generated">
            <a:extLst>
              <a:ext uri="{FF2B5EF4-FFF2-40B4-BE49-F238E27FC236}">
                <a16:creationId xmlns:a16="http://schemas.microsoft.com/office/drawing/2014/main" id="{A3DDC941-B5E0-3D23-1C7B-2F949BC9CF89}"/>
              </a:ext>
            </a:extLst>
          </p:cNvPr>
          <p:cNvPicPr>
            <a:picLocks noChangeAspect="1"/>
          </p:cNvPicPr>
          <p:nvPr userDrawn="1"/>
        </p:nvPicPr>
        <p:blipFill rotWithShape="1">
          <a:blip r:embed="rId13"/>
          <a:srcRect l="8684" t="54035" r="11373"/>
          <a:stretch/>
        </p:blipFill>
        <p:spPr>
          <a:xfrm rot="10800000">
            <a:off x="0" y="4805308"/>
            <a:ext cx="3472914" cy="2086936"/>
          </a:xfrm>
          <a:prstGeom prst="rect">
            <a:avLst/>
          </a:prstGeom>
        </p:spPr>
      </p:pic>
      <p:pic>
        <p:nvPicPr>
          <p:cNvPr id="8" name="Picture 7" descr="A yellow light in the dark&#10;&#10;Description automatically generated">
            <a:extLst>
              <a:ext uri="{FF2B5EF4-FFF2-40B4-BE49-F238E27FC236}">
                <a16:creationId xmlns:a16="http://schemas.microsoft.com/office/drawing/2014/main" id="{4F9C71A2-524D-F081-9ABE-72678C51E6DC}"/>
              </a:ext>
            </a:extLst>
          </p:cNvPr>
          <p:cNvPicPr>
            <a:picLocks noChangeAspect="1"/>
          </p:cNvPicPr>
          <p:nvPr userDrawn="1"/>
        </p:nvPicPr>
        <p:blipFill rotWithShape="1">
          <a:blip r:embed="rId14"/>
          <a:srcRect t="41637" r="36783"/>
          <a:stretch/>
        </p:blipFill>
        <p:spPr>
          <a:xfrm rot="10800000">
            <a:off x="0" y="4242421"/>
            <a:ext cx="2743200" cy="2649823"/>
          </a:xfrm>
          <a:prstGeom prst="rect">
            <a:avLst/>
          </a:prstGeom>
        </p:spPr>
      </p:pic>
      <p:pic>
        <p:nvPicPr>
          <p:cNvPr id="14" name="Picture 13" descr="A green light in the dark&#10;&#10;Description automatically generated">
            <a:extLst>
              <a:ext uri="{FF2B5EF4-FFF2-40B4-BE49-F238E27FC236}">
                <a16:creationId xmlns:a16="http://schemas.microsoft.com/office/drawing/2014/main" id="{EBE0E9C1-A7CB-5BC2-1E58-D582C01851D9}"/>
              </a:ext>
            </a:extLst>
          </p:cNvPr>
          <p:cNvPicPr>
            <a:picLocks noChangeAspect="1"/>
          </p:cNvPicPr>
          <p:nvPr userDrawn="1"/>
        </p:nvPicPr>
        <p:blipFill rotWithShape="1">
          <a:blip r:embed="rId15"/>
          <a:srcRect l="47066" b="50000"/>
          <a:stretch/>
        </p:blipFill>
        <p:spPr>
          <a:xfrm rot="10800000">
            <a:off x="8718995" y="0"/>
            <a:ext cx="3473005" cy="3429000"/>
          </a:xfrm>
          <a:prstGeom prst="rect">
            <a:avLst/>
          </a:prstGeom>
        </p:spPr>
      </p:pic>
      <p:pic>
        <p:nvPicPr>
          <p:cNvPr id="16" name="Graphic 15">
            <a:extLst>
              <a:ext uri="{FF2B5EF4-FFF2-40B4-BE49-F238E27FC236}">
                <a16:creationId xmlns:a16="http://schemas.microsoft.com/office/drawing/2014/main" id="{77332EE8-4F10-F5F7-CE1F-219E5BC5A6CF}"/>
              </a:ext>
            </a:extLst>
          </p:cNvPr>
          <p:cNvPicPr>
            <a:picLocks noChangeAspect="1"/>
          </p:cNvPicPr>
          <p:nvPr userDrawn="1"/>
        </p:nvPicPr>
        <p:blipFill>
          <a:blip r:embed="rId16">
            <a:extLst>
              <a:ext uri="{96DAC541-7B7A-43D3-8B79-37D633B846F1}">
                <asvg:svgBlip xmlns:asvg="http://schemas.microsoft.com/office/drawing/2016/SVG/main" r:embed="rId17"/>
              </a:ext>
            </a:extLst>
          </a:blip>
          <a:stretch>
            <a:fillRect/>
          </a:stretch>
        </p:blipFill>
        <p:spPr>
          <a:xfrm>
            <a:off x="233077" y="220076"/>
            <a:ext cx="1323675" cy="534006"/>
          </a:xfrm>
          <a:prstGeom prst="rect">
            <a:avLst/>
          </a:prstGeom>
        </p:spPr>
      </p:pic>
    </p:spTree>
    <p:extLst>
      <p:ext uri="{BB962C8B-B14F-4D97-AF65-F5344CB8AC3E}">
        <p14:creationId xmlns:p14="http://schemas.microsoft.com/office/powerpoint/2010/main" val="2014167047"/>
      </p:ext>
    </p:extLst>
  </p:cSld>
  <p:clrMap bg1="lt1" tx1="dk1" bg2="lt2" tx2="dk2" accent1="accent1" accent2="accent2" accent3="accent3" accent4="accent4" accent5="accent5" accent6="accent6" hlink="hlink" folHlink="folHlink"/>
  <p:sldLayoutIdLst>
    <p:sldLayoutId id="2147483650" r:id="rId1"/>
    <p:sldLayoutId id="2147483652" r:id="rId2"/>
    <p:sldLayoutId id="2147483653" r:id="rId3"/>
    <p:sldLayoutId id="2147483674" r:id="rId4"/>
    <p:sldLayoutId id="2147483675" r:id="rId5"/>
    <p:sldLayoutId id="2147483676" r:id="rId6"/>
    <p:sldLayoutId id="2147483677" r:id="rId7"/>
    <p:sldLayoutId id="2147483679" r:id="rId8"/>
    <p:sldLayoutId id="2147483680" r:id="rId9"/>
    <p:sldLayoutId id="2147483681" r:id="rId10"/>
    <p:sldLayoutId id="2147483691" r:id="rId11"/>
  </p:sldLayoutIdLst>
  <p:txStyles>
    <p:titleStyle>
      <a:lvl1pPr algn="l" defTabSz="914400" rtl="0" eaLnBrk="1" latinLnBrk="0" hangingPunct="1">
        <a:lnSpc>
          <a:spcPct val="90000"/>
        </a:lnSpc>
        <a:spcBef>
          <a:spcPct val="0"/>
        </a:spcBef>
        <a:buNone/>
        <a:defRPr sz="3600" b="1" kern="1200" baseline="0">
          <a:solidFill>
            <a:srgbClr val="D937DA"/>
          </a:solidFill>
          <a:latin typeface="Poppins" pitchFamily="2" charset="77"/>
          <a:ea typeface="+mj-ea"/>
          <a:cs typeface="Poppins" pitchFamily="2" charset="77"/>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Poppins" pitchFamily="2" charset="77"/>
          <a:ea typeface="+mn-ea"/>
          <a:cs typeface="Poppins" pitchFamily="2" charset="77"/>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pitchFamily="2" charset="77"/>
          <a:ea typeface="+mn-ea"/>
          <a:cs typeface="Poppins" pitchFamily="2" charset="77"/>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Poppins" pitchFamily="2" charset="77"/>
          <a:ea typeface="+mn-ea"/>
          <a:cs typeface="Poppins" pitchFamily="2" charset="77"/>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Poppins" pitchFamily="2" charset="77"/>
          <a:ea typeface="+mn-ea"/>
          <a:cs typeface="Poppins" pitchFamily="2" charset="77"/>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Poppins" pitchFamily="2" charset="77"/>
          <a:ea typeface="+mn-ea"/>
          <a:cs typeface="Poppins" pitchFamily="2" charset="77"/>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1CF595E-740C-F8B6-07A5-1A2D78B9FC6D}"/>
              </a:ext>
            </a:extLst>
          </p:cNvPr>
          <p:cNvPicPr>
            <a:picLocks noChangeAspect="1"/>
          </p:cNvPicPr>
          <p:nvPr userDrawn="1"/>
        </p:nvPicPr>
        <p:blipFill rotWithShape="1">
          <a:blip r:embed="rId3"/>
          <a:srcRect t="14453" r="57247" b="43174"/>
          <a:stretch/>
        </p:blipFill>
        <p:spPr>
          <a:xfrm>
            <a:off x="-105506" y="0"/>
            <a:ext cx="12297506" cy="6858000"/>
          </a:xfrm>
          <a:prstGeom prst="rect">
            <a:avLst/>
          </a:prstGeom>
        </p:spPr>
      </p:pic>
      <p:cxnSp>
        <p:nvCxnSpPr>
          <p:cNvPr id="8" name="Google Shape;85;p25">
            <a:extLst>
              <a:ext uri="{FF2B5EF4-FFF2-40B4-BE49-F238E27FC236}">
                <a16:creationId xmlns:a16="http://schemas.microsoft.com/office/drawing/2014/main" id="{CB8DC36C-D129-8174-D686-69114BDE9FA6}"/>
              </a:ext>
            </a:extLst>
          </p:cNvPr>
          <p:cNvCxnSpPr/>
          <p:nvPr userDrawn="1"/>
        </p:nvCxnSpPr>
        <p:spPr>
          <a:xfrm>
            <a:off x="6096000" y="1629510"/>
            <a:ext cx="0" cy="3754119"/>
          </a:xfrm>
          <a:prstGeom prst="straightConnector1">
            <a:avLst/>
          </a:prstGeom>
          <a:noFill/>
          <a:ln w="38100" cap="flat" cmpd="sng">
            <a:solidFill>
              <a:srgbClr val="F4D300"/>
            </a:solidFill>
            <a:prstDash val="solid"/>
            <a:miter lim="800000"/>
            <a:headEnd type="none" w="sm" len="sm"/>
            <a:tailEnd type="none" w="sm" len="sm"/>
          </a:ln>
        </p:spPr>
      </p:cxnSp>
      <p:cxnSp>
        <p:nvCxnSpPr>
          <p:cNvPr id="9" name="Google Shape;90;p25">
            <a:extLst>
              <a:ext uri="{FF2B5EF4-FFF2-40B4-BE49-F238E27FC236}">
                <a16:creationId xmlns:a16="http://schemas.microsoft.com/office/drawing/2014/main" id="{21ECB062-2943-375F-050F-6A97D63B7D8B}"/>
              </a:ext>
            </a:extLst>
          </p:cNvPr>
          <p:cNvCxnSpPr/>
          <p:nvPr userDrawn="1"/>
        </p:nvCxnSpPr>
        <p:spPr>
          <a:xfrm>
            <a:off x="6096000" y="1629510"/>
            <a:ext cx="0" cy="3754119"/>
          </a:xfrm>
          <a:prstGeom prst="straightConnector1">
            <a:avLst/>
          </a:prstGeom>
          <a:noFill/>
          <a:ln w="38100" cap="flat" cmpd="sng">
            <a:solidFill>
              <a:schemeClr val="bg1"/>
            </a:solidFill>
            <a:prstDash val="solid"/>
            <a:miter lim="800000"/>
            <a:headEnd type="none" w="sm" len="sm"/>
            <a:tailEnd type="none" w="sm" len="sm"/>
          </a:ln>
        </p:spPr>
      </p:cxnSp>
      <p:sp>
        <p:nvSpPr>
          <p:cNvPr id="10" name="Google Shape;91;p25">
            <a:extLst>
              <a:ext uri="{FF2B5EF4-FFF2-40B4-BE49-F238E27FC236}">
                <a16:creationId xmlns:a16="http://schemas.microsoft.com/office/drawing/2014/main" id="{2B1D7CA0-A52F-3F3D-56D5-181E2F07768C}"/>
              </a:ext>
            </a:extLst>
          </p:cNvPr>
          <p:cNvSpPr txBox="1"/>
          <p:nvPr userDrawn="1"/>
        </p:nvSpPr>
        <p:spPr>
          <a:xfrm>
            <a:off x="410306" y="2194923"/>
            <a:ext cx="5184540" cy="2062063"/>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lt1"/>
              </a:buClr>
              <a:buSzPts val="7200"/>
              <a:buFont typeface="Proxima Nova"/>
              <a:buNone/>
            </a:pPr>
            <a:r>
              <a:rPr lang="en-US" sz="6400" b="1" i="0" u="none" strike="noStrike" cap="none" dirty="0">
                <a:solidFill>
                  <a:schemeClr val="lt1"/>
                </a:solidFill>
                <a:latin typeface="Poppins" pitchFamily="2" charset="77"/>
                <a:ea typeface="Proxima Nova"/>
                <a:cs typeface="Poppins" pitchFamily="2" charset="77"/>
                <a:sym typeface="Proxima Nova"/>
              </a:rPr>
              <a:t>THANK</a:t>
            </a:r>
          </a:p>
          <a:p>
            <a:pPr marL="0" marR="0" lvl="0" indent="0" algn="ctr" rtl="0">
              <a:lnSpc>
                <a:spcPct val="100000"/>
              </a:lnSpc>
              <a:spcBef>
                <a:spcPts val="0"/>
              </a:spcBef>
              <a:spcAft>
                <a:spcPts val="0"/>
              </a:spcAft>
              <a:buClr>
                <a:schemeClr val="lt1"/>
              </a:buClr>
              <a:buSzPts val="7200"/>
              <a:buFont typeface="Proxima Nova"/>
              <a:buNone/>
            </a:pPr>
            <a:r>
              <a:rPr lang="en-US" sz="6400" b="1" i="0" u="none" strike="noStrike" cap="none" dirty="0">
                <a:solidFill>
                  <a:schemeClr val="lt1"/>
                </a:solidFill>
                <a:latin typeface="Poppins" pitchFamily="2" charset="77"/>
                <a:ea typeface="Proxima Nova"/>
                <a:cs typeface="Poppins" pitchFamily="2" charset="77"/>
                <a:sym typeface="Proxima Nova"/>
              </a:rPr>
              <a:t>YOU</a:t>
            </a:r>
            <a:endParaRPr sz="6400" b="1" i="0" dirty="0">
              <a:latin typeface="Poppins" pitchFamily="2" charset="77"/>
              <a:cs typeface="Poppins" pitchFamily="2" charset="77"/>
            </a:endParaRPr>
          </a:p>
        </p:txBody>
      </p:sp>
      <p:pic>
        <p:nvPicPr>
          <p:cNvPr id="12" name="Google Shape;93;p25">
            <a:hlinkClick r:id="rId4"/>
            <a:extLst>
              <a:ext uri="{FF2B5EF4-FFF2-40B4-BE49-F238E27FC236}">
                <a16:creationId xmlns:a16="http://schemas.microsoft.com/office/drawing/2014/main" id="{5DA16843-8FAB-50C6-2C74-EADBBD2B8673}"/>
              </a:ext>
            </a:extLst>
          </p:cNvPr>
          <p:cNvPicPr preferRelativeResize="0"/>
          <p:nvPr userDrawn="1"/>
        </p:nvPicPr>
        <p:blipFill rotWithShape="1">
          <a:blip r:embed="rId5">
            <a:alphaModFix/>
          </a:blip>
          <a:srcRect/>
          <a:stretch/>
        </p:blipFill>
        <p:spPr>
          <a:xfrm>
            <a:off x="6597155" y="1573131"/>
            <a:ext cx="621792" cy="621792"/>
          </a:xfrm>
          <a:prstGeom prst="rect">
            <a:avLst/>
          </a:prstGeom>
          <a:noFill/>
          <a:ln>
            <a:noFill/>
          </a:ln>
        </p:spPr>
      </p:pic>
      <p:pic>
        <p:nvPicPr>
          <p:cNvPr id="13" name="Google Shape;94;p25">
            <a:hlinkClick r:id="rId6"/>
            <a:extLst>
              <a:ext uri="{FF2B5EF4-FFF2-40B4-BE49-F238E27FC236}">
                <a16:creationId xmlns:a16="http://schemas.microsoft.com/office/drawing/2014/main" id="{EBD8B90A-7433-B5E1-B1A3-AE6BB9D4C850}"/>
              </a:ext>
            </a:extLst>
          </p:cNvPr>
          <p:cNvPicPr preferRelativeResize="0"/>
          <p:nvPr userDrawn="1"/>
        </p:nvPicPr>
        <p:blipFill rotWithShape="1">
          <a:blip r:embed="rId7">
            <a:alphaModFix/>
          </a:blip>
          <a:srcRect/>
          <a:stretch/>
        </p:blipFill>
        <p:spPr>
          <a:xfrm>
            <a:off x="6597155" y="2667932"/>
            <a:ext cx="621792" cy="621792"/>
          </a:xfrm>
          <a:prstGeom prst="rect">
            <a:avLst/>
          </a:prstGeom>
          <a:noFill/>
          <a:ln>
            <a:noFill/>
          </a:ln>
        </p:spPr>
      </p:pic>
      <p:pic>
        <p:nvPicPr>
          <p:cNvPr id="15" name="Google Shape;96;p25">
            <a:hlinkClick r:id="rId8"/>
            <a:extLst>
              <a:ext uri="{FF2B5EF4-FFF2-40B4-BE49-F238E27FC236}">
                <a16:creationId xmlns:a16="http://schemas.microsoft.com/office/drawing/2014/main" id="{6B5C26D6-27AC-83A7-834B-9D49E337CE31}"/>
              </a:ext>
            </a:extLst>
          </p:cNvPr>
          <p:cNvPicPr preferRelativeResize="0"/>
          <p:nvPr userDrawn="1"/>
        </p:nvPicPr>
        <p:blipFill rotWithShape="1">
          <a:blip r:embed="rId9">
            <a:alphaModFix/>
          </a:blip>
          <a:srcRect/>
          <a:stretch/>
        </p:blipFill>
        <p:spPr>
          <a:xfrm>
            <a:off x="6597155" y="4816047"/>
            <a:ext cx="621792" cy="621792"/>
          </a:xfrm>
          <a:prstGeom prst="rect">
            <a:avLst/>
          </a:prstGeom>
          <a:noFill/>
          <a:ln>
            <a:noFill/>
          </a:ln>
        </p:spPr>
      </p:pic>
      <p:pic>
        <p:nvPicPr>
          <p:cNvPr id="16" name="Picture 6" descr="Twitter x new logo x rounded - Social media &amp; Logos Icons">
            <a:hlinkClick r:id="rId10"/>
            <a:extLst>
              <a:ext uri="{FF2B5EF4-FFF2-40B4-BE49-F238E27FC236}">
                <a16:creationId xmlns:a16="http://schemas.microsoft.com/office/drawing/2014/main" id="{5BE6C0E6-F10F-0F18-F2F1-33668AC03008}"/>
              </a:ext>
            </a:extLst>
          </p:cNvPr>
          <p:cNvPicPr>
            <a:picLocks noChangeAspect="1" noChangeArrowheads="1"/>
          </p:cNvPicPr>
          <p:nvPr userDrawn="1"/>
        </p:nvPicPr>
        <p:blipFill rotWithShape="1">
          <a:blip r:embed="rId11">
            <a:extLst>
              <a:ext uri="{28A0092B-C50C-407E-A947-70E740481C1C}">
                <a14:useLocalDpi xmlns:a14="http://schemas.microsoft.com/office/drawing/2010/main" val="0"/>
              </a:ext>
            </a:extLst>
          </a:blip>
          <a:srcRect l="12872" r="12735"/>
          <a:stretch/>
        </p:blipFill>
        <p:spPr bwMode="auto">
          <a:xfrm>
            <a:off x="6502399" y="3667856"/>
            <a:ext cx="812801" cy="798099"/>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descr="A black and white logo&#10;&#10;Description automatically generated">
            <a:extLst>
              <a:ext uri="{FF2B5EF4-FFF2-40B4-BE49-F238E27FC236}">
                <a16:creationId xmlns:a16="http://schemas.microsoft.com/office/drawing/2014/main" id="{DB578F6A-004B-2E51-64DD-AF153B8AD43A}"/>
              </a:ext>
            </a:extLst>
          </p:cNvPr>
          <p:cNvPicPr>
            <a:picLocks noChangeAspect="1"/>
          </p:cNvPicPr>
          <p:nvPr userDrawn="1"/>
        </p:nvPicPr>
        <p:blipFill>
          <a:blip r:embed="rId12"/>
          <a:stretch>
            <a:fillRect/>
          </a:stretch>
        </p:blipFill>
        <p:spPr>
          <a:xfrm>
            <a:off x="10274300" y="5823379"/>
            <a:ext cx="1668081" cy="775468"/>
          </a:xfrm>
          <a:prstGeom prst="rect">
            <a:avLst/>
          </a:prstGeom>
        </p:spPr>
      </p:pic>
    </p:spTree>
    <p:extLst>
      <p:ext uri="{BB962C8B-B14F-4D97-AF65-F5344CB8AC3E}">
        <p14:creationId xmlns:p14="http://schemas.microsoft.com/office/powerpoint/2010/main" val="2371654021"/>
      </p:ext>
    </p:extLst>
  </p:cSld>
  <p:clrMap bg1="lt1" tx1="dk1" bg2="lt2" tx2="dk2" accent1="accent1" accent2="accent2" accent3="accent3" accent4="accent4" accent5="accent5" accent6="accent6" hlink="hlink" folHlink="folHlink"/>
  <p:sldLayoutIdLst>
    <p:sldLayoutId id="2147483666"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1.xml"/></Relationships>
</file>

<file path=ppt/slides/_rels/slide13.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21.xml"/></Relationships>
</file>

<file path=ppt/slides/_rels/slide14.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21.xml"/></Relationships>
</file>

<file path=ppt/slides/_rels/slide1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1.xml"/></Relationships>
</file>

<file path=ppt/slides/_rels/slide16.xml.rels><?xml version="1.0" encoding="UTF-8" standalone="yes"?>
<Relationships xmlns="http://schemas.openxmlformats.org/package/2006/relationships"><Relationship Id="rId2" Type="http://schemas.openxmlformats.org/officeDocument/2006/relationships/hyperlink" Target="https://github.com/996icu/996.ICU" TargetMode="Externa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33.png"/><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8" Type="http://schemas.openxmlformats.org/officeDocument/2006/relationships/image" Target="../media/image43.png"/><Relationship Id="rId13" Type="http://schemas.openxmlformats.org/officeDocument/2006/relationships/image" Target="../media/image48.svg"/><Relationship Id="rId18" Type="http://schemas.openxmlformats.org/officeDocument/2006/relationships/image" Target="../media/image53.png"/><Relationship Id="rId3" Type="http://schemas.openxmlformats.org/officeDocument/2006/relationships/image" Target="../media/image38.svg"/><Relationship Id="rId21" Type="http://schemas.openxmlformats.org/officeDocument/2006/relationships/image" Target="../media/image56.svg"/><Relationship Id="rId7" Type="http://schemas.openxmlformats.org/officeDocument/2006/relationships/image" Target="../media/image42.svg"/><Relationship Id="rId12" Type="http://schemas.openxmlformats.org/officeDocument/2006/relationships/image" Target="../media/image47.png"/><Relationship Id="rId17" Type="http://schemas.openxmlformats.org/officeDocument/2006/relationships/image" Target="../media/image52.svg"/><Relationship Id="rId2" Type="http://schemas.openxmlformats.org/officeDocument/2006/relationships/image" Target="../media/image37.png"/><Relationship Id="rId16" Type="http://schemas.openxmlformats.org/officeDocument/2006/relationships/image" Target="../media/image51.png"/><Relationship Id="rId20" Type="http://schemas.openxmlformats.org/officeDocument/2006/relationships/image" Target="../media/image55.png"/><Relationship Id="rId1" Type="http://schemas.openxmlformats.org/officeDocument/2006/relationships/slideLayout" Target="../slideLayouts/slideLayout21.xml"/><Relationship Id="rId6" Type="http://schemas.openxmlformats.org/officeDocument/2006/relationships/image" Target="../media/image41.png"/><Relationship Id="rId11" Type="http://schemas.openxmlformats.org/officeDocument/2006/relationships/image" Target="../media/image46.svg"/><Relationship Id="rId5" Type="http://schemas.openxmlformats.org/officeDocument/2006/relationships/image" Target="../media/image40.svg"/><Relationship Id="rId15" Type="http://schemas.openxmlformats.org/officeDocument/2006/relationships/image" Target="../media/image50.svg"/><Relationship Id="rId23" Type="http://schemas.openxmlformats.org/officeDocument/2006/relationships/image" Target="../media/image58.svg"/><Relationship Id="rId10" Type="http://schemas.openxmlformats.org/officeDocument/2006/relationships/image" Target="../media/image45.png"/><Relationship Id="rId19" Type="http://schemas.openxmlformats.org/officeDocument/2006/relationships/image" Target="../media/image54.svg"/><Relationship Id="rId4" Type="http://schemas.openxmlformats.org/officeDocument/2006/relationships/image" Target="../media/image39.png"/><Relationship Id="rId9" Type="http://schemas.openxmlformats.org/officeDocument/2006/relationships/image" Target="../media/image44.svg"/><Relationship Id="rId14" Type="http://schemas.openxmlformats.org/officeDocument/2006/relationships/image" Target="../media/image49.png"/><Relationship Id="rId22" Type="http://schemas.openxmlformats.org/officeDocument/2006/relationships/image" Target="../media/image5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2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3" Type="http://schemas.openxmlformats.org/officeDocument/2006/relationships/image" Target="../media/image61.svg"/><Relationship Id="rId2" Type="http://schemas.openxmlformats.org/officeDocument/2006/relationships/image" Target="../media/image60.png"/><Relationship Id="rId1" Type="http://schemas.openxmlformats.org/officeDocument/2006/relationships/slideLayout" Target="../slideLayouts/slideLayout21.xml"/><Relationship Id="rId6" Type="http://schemas.openxmlformats.org/officeDocument/2006/relationships/image" Target="../media/image64.svg"/><Relationship Id="rId5" Type="http://schemas.openxmlformats.org/officeDocument/2006/relationships/image" Target="../media/image63.png"/><Relationship Id="rId4" Type="http://schemas.openxmlformats.org/officeDocument/2006/relationships/image" Target="../media/image62.png"/></Relationships>
</file>

<file path=ppt/slides/_rels/slide24.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65.png"/><Relationship Id="rId7" Type="http://schemas.openxmlformats.org/officeDocument/2006/relationships/image" Target="../media/image69.png"/><Relationship Id="rId2" Type="http://schemas.openxmlformats.org/officeDocument/2006/relationships/notesSlide" Target="../notesSlides/notesSlide4.xml"/><Relationship Id="rId1" Type="http://schemas.openxmlformats.org/officeDocument/2006/relationships/slideLayout" Target="../slideLayouts/slideLayout21.xml"/><Relationship Id="rId6" Type="http://schemas.openxmlformats.org/officeDocument/2006/relationships/image" Target="../media/image68.svg"/><Relationship Id="rId5" Type="http://schemas.openxmlformats.org/officeDocument/2006/relationships/image" Target="../media/image67.png"/><Relationship Id="rId4" Type="http://schemas.openxmlformats.org/officeDocument/2006/relationships/image" Target="../media/image66.svg"/><Relationship Id="rId9" Type="http://schemas.openxmlformats.org/officeDocument/2006/relationships/image" Target="../media/image71.jpeg"/></Relationships>
</file>

<file path=ppt/slides/_rels/slide25.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notesSlide" Target="../notesSlides/notesSlide5.xml"/><Relationship Id="rId1" Type="http://schemas.openxmlformats.org/officeDocument/2006/relationships/slideLayout" Target="../slideLayouts/slideLayout21.xml"/></Relationships>
</file>

<file path=ppt/slides/_rels/slide26.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1.xml"/></Relationships>
</file>

<file path=ppt/slides/_rels/slide2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7.xml"/><Relationship Id="rId1" Type="http://schemas.openxmlformats.org/officeDocument/2006/relationships/slideLayout" Target="../slideLayouts/slideLayout21.xml"/><Relationship Id="rId4" Type="http://schemas.openxmlformats.org/officeDocument/2006/relationships/image" Target="../media/image75.svg"/></Relationships>
</file>

<file path=ppt/slides/_rels/slide2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8.xml"/><Relationship Id="rId1" Type="http://schemas.openxmlformats.org/officeDocument/2006/relationships/slideLayout" Target="../slideLayouts/slideLayout21.xml"/><Relationship Id="rId4" Type="http://schemas.openxmlformats.org/officeDocument/2006/relationships/image" Target="../media/image77.sv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Layout" Target="../slideLayouts/slideLayout21.xml"/></Relationships>
</file>

<file path=ppt/slides/_rels/slide31.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notesSlide" Target="../notesSlides/notesSlide9.xml"/><Relationship Id="rId1" Type="http://schemas.openxmlformats.org/officeDocument/2006/relationships/slideLayout" Target="../slideLayouts/slideLayout21.xml"/></Relationships>
</file>

<file path=ppt/slides/_rels/slide32.xml.rels><?xml version="1.0" encoding="UTF-8" standalone="yes"?>
<Relationships xmlns="http://schemas.openxmlformats.org/package/2006/relationships"><Relationship Id="rId2" Type="http://schemas.openxmlformats.org/officeDocument/2006/relationships/image" Target="../media/image80.jpeg"/><Relationship Id="rId1" Type="http://schemas.openxmlformats.org/officeDocument/2006/relationships/slideLayout" Target="../slideLayouts/slideLayout21.xml"/></Relationships>
</file>

<file path=ppt/slides/_rels/slide33.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21.xml"/></Relationships>
</file>

<file path=ppt/slides/_rels/slide34.xml.rels><?xml version="1.0" encoding="UTF-8" standalone="yes"?>
<Relationships xmlns="http://schemas.openxmlformats.org/package/2006/relationships"><Relationship Id="rId2" Type="http://schemas.openxmlformats.org/officeDocument/2006/relationships/image" Target="../media/image82.jpeg"/><Relationship Id="rId1" Type="http://schemas.openxmlformats.org/officeDocument/2006/relationships/slideLayout" Target="../slideLayouts/slideLayout21.xml"/></Relationships>
</file>

<file path=ppt/slides/_rels/slide35.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1.xml"/></Relationships>
</file>

<file path=ppt/slides/_rels/slide36.xml.rels><?xml version="1.0" encoding="UTF-8" standalone="yes"?>
<Relationships xmlns="http://schemas.openxmlformats.org/package/2006/relationships"><Relationship Id="rId3" Type="http://schemas.openxmlformats.org/officeDocument/2006/relationships/image" Target="../media/image85.svg"/><Relationship Id="rId2" Type="http://schemas.openxmlformats.org/officeDocument/2006/relationships/image" Target="../media/image84.png"/><Relationship Id="rId1" Type="http://schemas.openxmlformats.org/officeDocument/2006/relationships/slideLayout" Target="../slideLayouts/slideLayout21.xml"/></Relationships>
</file>

<file path=ppt/slides/_rels/slide3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1.xml"/><Relationship Id="rId6" Type="http://schemas.openxmlformats.org/officeDocument/2006/relationships/image" Target="../media/image88.png"/><Relationship Id="rId5" Type="http://schemas.openxmlformats.org/officeDocument/2006/relationships/image" Target="../media/image85.svg"/><Relationship Id="rId4" Type="http://schemas.openxmlformats.org/officeDocument/2006/relationships/image" Target="../media/image8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2" Type="http://schemas.openxmlformats.org/officeDocument/2006/relationships/image" Target="../media/image89.jpeg"/><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7.xml"/><Relationship Id="rId4" Type="http://schemas.openxmlformats.org/officeDocument/2006/relationships/image" Target="../media/image22.gif"/></Relationships>
</file>

<file path=ppt/slides/_rels/slide40.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3" Type="http://schemas.openxmlformats.org/officeDocument/2006/relationships/hyperlink" Target="https://www.youtube.com/watch?v=ZGNN4EPJzGk&amp;t=6s" TargetMode="External"/><Relationship Id="rId2" Type="http://schemas.openxmlformats.org/officeDocument/2006/relationships/notesSlide" Target="../notesSlides/notesSlide10.xml"/><Relationship Id="rId1" Type="http://schemas.openxmlformats.org/officeDocument/2006/relationships/slideLayout" Target="../slideLayouts/slideLayout21.xml"/></Relationships>
</file>

<file path=ppt/slides/_rels/slide42.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1.xml"/></Relationships>
</file>

<file path=ppt/slides/_rels/slide43.xml.rels><?xml version="1.0" encoding="UTF-8" standalone="yes"?>
<Relationships xmlns="http://schemas.openxmlformats.org/package/2006/relationships"><Relationship Id="rId2" Type="http://schemas.openxmlformats.org/officeDocument/2006/relationships/image" Target="../media/image92.jpg"/><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94.svg"/><Relationship Id="rId2" Type="http://schemas.openxmlformats.org/officeDocument/2006/relationships/image" Target="../media/image93.png"/><Relationship Id="rId1" Type="http://schemas.openxmlformats.org/officeDocument/2006/relationships/slideLayout" Target="../slideLayouts/slideLayout23.xml"/><Relationship Id="rId5" Type="http://schemas.openxmlformats.org/officeDocument/2006/relationships/image" Target="../media/image96.svg"/><Relationship Id="rId4" Type="http://schemas.openxmlformats.org/officeDocument/2006/relationships/image" Target="../media/image95.png"/></Relationships>
</file>

<file path=ppt/slides/_rels/slide5.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972978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331;p114">
            <a:extLst>
              <a:ext uri="{FF2B5EF4-FFF2-40B4-BE49-F238E27FC236}">
                <a16:creationId xmlns:a16="http://schemas.microsoft.com/office/drawing/2014/main" id="{7303859E-47C8-BFB2-2720-497B896A0851}"/>
              </a:ext>
            </a:extLst>
          </p:cNvPr>
          <p:cNvSpPr txBox="1"/>
          <p:nvPr/>
        </p:nvSpPr>
        <p:spPr>
          <a:xfrm>
            <a:off x="3354500" y="2902434"/>
            <a:ext cx="6228800" cy="984845"/>
          </a:xfrm>
          <a:prstGeom prst="rect">
            <a:avLst/>
          </a:prstGeom>
          <a:noFill/>
          <a:ln>
            <a:noFill/>
          </a:ln>
        </p:spPr>
        <p:txBody>
          <a:bodyPr spcFirstLastPara="1" wrap="square" lIns="121900" tIns="121900" rIns="121900" bIns="121900" anchor="t" anchorCtr="0">
            <a:spAutoFit/>
          </a:bodyPr>
          <a:lstStyle/>
          <a:p>
            <a:pPr algn="ctr"/>
            <a:r>
              <a:rPr lang="en" sz="4800" dirty="0">
                <a:solidFill>
                  <a:schemeClr val="dk1"/>
                </a:solidFill>
                <a:latin typeface="Roboto" panose="02000000000000000000" pitchFamily="2" charset="0"/>
                <a:ea typeface="Roboto" panose="02000000000000000000" pitchFamily="2" charset="0"/>
                <a:cs typeface="Roboto" panose="02000000000000000000" pitchFamily="2" charset="0"/>
                <a:sym typeface="Google Sans"/>
              </a:rPr>
              <a:t>Glossophobia</a:t>
            </a:r>
            <a:endParaRPr sz="4800" dirty="0">
              <a:latin typeface="Roboto" panose="02000000000000000000" pitchFamily="2"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4701635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oogle Shape;336;p115">
            <a:extLst>
              <a:ext uri="{FF2B5EF4-FFF2-40B4-BE49-F238E27FC236}">
                <a16:creationId xmlns:a16="http://schemas.microsoft.com/office/drawing/2014/main" id="{F45AC91F-1D3B-EC94-AF7B-546976E833E3}"/>
              </a:ext>
            </a:extLst>
          </p:cNvPr>
          <p:cNvPicPr preferRelativeResize="0"/>
          <p:nvPr/>
        </p:nvPicPr>
        <p:blipFill>
          <a:blip r:embed="rId2">
            <a:alphaModFix/>
          </a:blip>
          <a:stretch>
            <a:fillRect/>
          </a:stretch>
        </p:blipFill>
        <p:spPr>
          <a:xfrm>
            <a:off x="0" y="0"/>
            <a:ext cx="11011035" cy="6788368"/>
          </a:xfrm>
          <a:prstGeom prst="rect">
            <a:avLst/>
          </a:prstGeom>
          <a:noFill/>
          <a:ln>
            <a:noFill/>
          </a:ln>
        </p:spPr>
      </p:pic>
    </p:spTree>
    <p:extLst>
      <p:ext uri="{BB962C8B-B14F-4D97-AF65-F5344CB8AC3E}">
        <p14:creationId xmlns:p14="http://schemas.microsoft.com/office/powerpoint/2010/main" val="26308980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FF0EAA9-21E1-39E9-70BD-8B80CB32F670}"/>
              </a:ext>
            </a:extLst>
          </p:cNvPr>
          <p:cNvPicPr>
            <a:picLocks noChangeAspect="1"/>
          </p:cNvPicPr>
          <p:nvPr/>
        </p:nvPicPr>
        <p:blipFill>
          <a:blip r:embed="rId2"/>
          <a:stretch>
            <a:fillRect/>
          </a:stretch>
        </p:blipFill>
        <p:spPr>
          <a:xfrm>
            <a:off x="3415862" y="359272"/>
            <a:ext cx="4697139" cy="6139456"/>
          </a:xfrm>
          <a:prstGeom prst="rect">
            <a:avLst/>
          </a:prstGeom>
        </p:spPr>
      </p:pic>
    </p:spTree>
    <p:extLst>
      <p:ext uri="{BB962C8B-B14F-4D97-AF65-F5344CB8AC3E}">
        <p14:creationId xmlns:p14="http://schemas.microsoft.com/office/powerpoint/2010/main" val="25931651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679482-8510-C4AF-03A3-E09150FB97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27230" y="1698327"/>
            <a:ext cx="4292081" cy="4292081"/>
          </a:xfrm>
          <a:prstGeom prst="rect">
            <a:avLst/>
          </a:prstGeom>
        </p:spPr>
      </p:pic>
      <p:sp>
        <p:nvSpPr>
          <p:cNvPr id="3" name="TextBox 2">
            <a:extLst>
              <a:ext uri="{FF2B5EF4-FFF2-40B4-BE49-F238E27FC236}">
                <a16:creationId xmlns:a16="http://schemas.microsoft.com/office/drawing/2014/main" id="{2A4D8E11-4BE8-1CA0-E676-3071E80491DF}"/>
              </a:ext>
            </a:extLst>
          </p:cNvPr>
          <p:cNvSpPr txBox="1"/>
          <p:nvPr/>
        </p:nvSpPr>
        <p:spPr>
          <a:xfrm>
            <a:off x="3675888" y="599090"/>
            <a:ext cx="5925312" cy="523220"/>
          </a:xfrm>
          <a:prstGeom prst="rect">
            <a:avLst/>
          </a:prstGeom>
          <a:noFill/>
        </p:spPr>
        <p:txBody>
          <a:bodyPr wrap="square" rtlCol="0">
            <a:spAutoFit/>
          </a:bodyPr>
          <a:lstStyle/>
          <a:p>
            <a:r>
              <a:rPr lang="en-CA" sz="2800" dirty="0">
                <a:latin typeface="Roboto" panose="02000000000000000000" pitchFamily="2" charset="0"/>
                <a:ea typeface="Roboto" panose="02000000000000000000" pitchFamily="2" charset="0"/>
                <a:cs typeface="Roboto" panose="02000000000000000000" pitchFamily="2" charset="0"/>
              </a:rPr>
              <a:t>PROACTIVE OR REACTIVE</a:t>
            </a:r>
          </a:p>
        </p:txBody>
      </p:sp>
    </p:spTree>
    <p:extLst>
      <p:ext uri="{BB962C8B-B14F-4D97-AF65-F5344CB8AC3E}">
        <p14:creationId xmlns:p14="http://schemas.microsoft.com/office/powerpoint/2010/main" val="34743685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D14F2BC-7364-176D-E56E-20784D084C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63298" y="0"/>
            <a:ext cx="7662570" cy="6858000"/>
          </a:xfrm>
          <a:prstGeom prst="rect">
            <a:avLst/>
          </a:prstGeom>
        </p:spPr>
      </p:pic>
    </p:spTree>
    <p:extLst>
      <p:ext uri="{BB962C8B-B14F-4D97-AF65-F5344CB8AC3E}">
        <p14:creationId xmlns:p14="http://schemas.microsoft.com/office/powerpoint/2010/main" val="34986681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04D95F8-2BE0-82ED-7EF0-29C9D9FCDC89}"/>
              </a:ext>
            </a:extLst>
          </p:cNvPr>
          <p:cNvPicPr>
            <a:picLocks noChangeAspect="1"/>
          </p:cNvPicPr>
          <p:nvPr/>
        </p:nvPicPr>
        <p:blipFill>
          <a:blip r:embed="rId2"/>
          <a:stretch>
            <a:fillRect/>
          </a:stretch>
        </p:blipFill>
        <p:spPr>
          <a:xfrm>
            <a:off x="2612639" y="1964556"/>
            <a:ext cx="7452955" cy="3894962"/>
          </a:xfrm>
          <a:prstGeom prst="rect">
            <a:avLst/>
          </a:prstGeom>
        </p:spPr>
      </p:pic>
      <p:sp>
        <p:nvSpPr>
          <p:cNvPr id="4" name="TextBox 3">
            <a:extLst>
              <a:ext uri="{FF2B5EF4-FFF2-40B4-BE49-F238E27FC236}">
                <a16:creationId xmlns:a16="http://schemas.microsoft.com/office/drawing/2014/main" id="{0709482C-6B40-851D-1F8F-7356A7D96D01}"/>
              </a:ext>
            </a:extLst>
          </p:cNvPr>
          <p:cNvSpPr txBox="1"/>
          <p:nvPr/>
        </p:nvSpPr>
        <p:spPr>
          <a:xfrm>
            <a:off x="2984938" y="998482"/>
            <a:ext cx="5055476" cy="584775"/>
          </a:xfrm>
          <a:prstGeom prst="rect">
            <a:avLst/>
          </a:prstGeom>
          <a:noFill/>
        </p:spPr>
        <p:txBody>
          <a:bodyPr wrap="square" rtlCol="0">
            <a:spAutoFit/>
          </a:bodyPr>
          <a:lstStyle/>
          <a:p>
            <a:r>
              <a:rPr lang="en-CA" sz="3200" dirty="0"/>
              <a:t>EXPECTATIONS  vs  REALITY</a:t>
            </a:r>
          </a:p>
        </p:txBody>
      </p:sp>
    </p:spTree>
    <p:extLst>
      <p:ext uri="{BB962C8B-B14F-4D97-AF65-F5344CB8AC3E}">
        <p14:creationId xmlns:p14="http://schemas.microsoft.com/office/powerpoint/2010/main" val="1412969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4B6599-EAD4-ED68-41BF-64E0CF302226}"/>
              </a:ext>
            </a:extLst>
          </p:cNvPr>
          <p:cNvSpPr>
            <a:spLocks noGrp="1"/>
          </p:cNvSpPr>
          <p:nvPr>
            <p:ph type="title"/>
          </p:nvPr>
        </p:nvSpPr>
        <p:spPr/>
        <p:txBody>
          <a:bodyPr/>
          <a:lstStyle/>
          <a:p>
            <a:r>
              <a:rPr lang="en-CA" dirty="0"/>
              <a:t>996.ICU</a:t>
            </a:r>
          </a:p>
        </p:txBody>
      </p:sp>
      <p:sp>
        <p:nvSpPr>
          <p:cNvPr id="3" name="Content Placeholder 2">
            <a:extLst>
              <a:ext uri="{FF2B5EF4-FFF2-40B4-BE49-F238E27FC236}">
                <a16:creationId xmlns:a16="http://schemas.microsoft.com/office/drawing/2014/main" id="{A28B6BC9-460E-4E0C-C09E-2CBD42CBF44B}"/>
              </a:ext>
            </a:extLst>
          </p:cNvPr>
          <p:cNvSpPr>
            <a:spLocks noGrp="1"/>
          </p:cNvSpPr>
          <p:nvPr>
            <p:ph idx="1"/>
          </p:nvPr>
        </p:nvSpPr>
        <p:spPr/>
        <p:txBody>
          <a:bodyPr/>
          <a:lstStyle/>
          <a:p>
            <a:r>
              <a:rPr lang="en-US" dirty="0"/>
              <a:t>The name 996.ICU refers to "Work by '996', sick in ICU", an ironic saying among Chinese developers, which means that by following the "996" work schedule, you are risking yourself getting into the ICU (Intensive Care Unit).</a:t>
            </a:r>
          </a:p>
          <a:p>
            <a:endParaRPr lang="en-US" dirty="0"/>
          </a:p>
          <a:p>
            <a:r>
              <a:rPr lang="en-CA" dirty="0"/>
              <a:t>Visit : </a:t>
            </a:r>
            <a:r>
              <a:rPr lang="en-CA" dirty="0">
                <a:hlinkClick r:id="rId2"/>
              </a:rPr>
              <a:t>https://github.com/996icu/996.ICU</a:t>
            </a:r>
            <a:endParaRPr lang="en-CA" dirty="0"/>
          </a:p>
          <a:p>
            <a:endParaRPr lang="en-CA" dirty="0"/>
          </a:p>
        </p:txBody>
      </p:sp>
    </p:spTree>
    <p:extLst>
      <p:ext uri="{BB962C8B-B14F-4D97-AF65-F5344CB8AC3E}">
        <p14:creationId xmlns:p14="http://schemas.microsoft.com/office/powerpoint/2010/main" val="39763536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CBD008F-0361-B856-6AE6-576B48BBFC45}"/>
              </a:ext>
            </a:extLst>
          </p:cNvPr>
          <p:cNvSpPr>
            <a:spLocks noGrp="1"/>
          </p:cNvSpPr>
          <p:nvPr>
            <p:ph idx="1"/>
          </p:nvPr>
        </p:nvSpPr>
        <p:spPr>
          <a:xfrm>
            <a:off x="838200" y="1825625"/>
            <a:ext cx="8991600" cy="4351338"/>
          </a:xfrm>
        </p:spPr>
        <p:txBody>
          <a:bodyPr/>
          <a:lstStyle/>
          <a:p>
            <a:endParaRPr lang="en-CA" dirty="0"/>
          </a:p>
          <a:p>
            <a:endParaRPr lang="en-CA" dirty="0"/>
          </a:p>
          <a:p>
            <a:pPr marL="0" indent="0" algn="ctr">
              <a:buNone/>
            </a:pPr>
            <a:r>
              <a:rPr lang="en-CA" sz="4000" dirty="0"/>
              <a:t>SLEEP ≠  REST</a:t>
            </a:r>
          </a:p>
          <a:p>
            <a:pPr marL="0" indent="0" algn="ctr">
              <a:buNone/>
            </a:pPr>
            <a:endParaRPr lang="en-CA" sz="4000" dirty="0"/>
          </a:p>
          <a:p>
            <a:pPr marL="0" indent="0" algn="ctr">
              <a:buNone/>
            </a:pPr>
            <a:r>
              <a:rPr lang="en-CA" sz="4000" dirty="0"/>
              <a:t>1/7</a:t>
            </a:r>
          </a:p>
        </p:txBody>
      </p:sp>
      <p:pic>
        <p:nvPicPr>
          <p:cNvPr id="5" name="Graphic 4" descr="Pie chart with solid fill">
            <a:extLst>
              <a:ext uri="{FF2B5EF4-FFF2-40B4-BE49-F238E27FC236}">
                <a16:creationId xmlns:a16="http://schemas.microsoft.com/office/drawing/2014/main" id="{3AD531CA-8935-1D91-CB51-68D1025D7C7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855491" y="4001294"/>
            <a:ext cx="914400" cy="914400"/>
          </a:xfrm>
          <a:prstGeom prst="rect">
            <a:avLst/>
          </a:prstGeom>
        </p:spPr>
      </p:pic>
    </p:spTree>
    <p:extLst>
      <p:ext uri="{BB962C8B-B14F-4D97-AF65-F5344CB8AC3E}">
        <p14:creationId xmlns:p14="http://schemas.microsoft.com/office/powerpoint/2010/main" val="22508521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BB4A0E-3DC0-A3AD-C5D7-B663BC246285}"/>
              </a:ext>
            </a:extLst>
          </p:cNvPr>
          <p:cNvSpPr>
            <a:spLocks noGrp="1"/>
          </p:cNvSpPr>
          <p:nvPr>
            <p:ph type="title"/>
          </p:nvPr>
        </p:nvSpPr>
        <p:spPr>
          <a:xfrm>
            <a:off x="838200" y="365125"/>
            <a:ext cx="7359869" cy="1325563"/>
          </a:xfrm>
        </p:spPr>
        <p:txBody>
          <a:bodyPr/>
          <a:lstStyle/>
          <a:p>
            <a:pPr algn="ctr"/>
            <a:r>
              <a:rPr lang="en-CA" dirty="0">
                <a:latin typeface="Poppins" panose="00000500000000000000" pitchFamily="2" charset="0"/>
                <a:cs typeface="Poppins" panose="00000500000000000000" pitchFamily="2" charset="0"/>
              </a:rPr>
              <a:t>REST</a:t>
            </a:r>
          </a:p>
        </p:txBody>
      </p:sp>
      <p:sp>
        <p:nvSpPr>
          <p:cNvPr id="3" name="Content Placeholder 2">
            <a:extLst>
              <a:ext uri="{FF2B5EF4-FFF2-40B4-BE49-F238E27FC236}">
                <a16:creationId xmlns:a16="http://schemas.microsoft.com/office/drawing/2014/main" id="{1CBD008F-0361-B856-6AE6-576B48BBFC45}"/>
              </a:ext>
            </a:extLst>
          </p:cNvPr>
          <p:cNvSpPr>
            <a:spLocks noGrp="1"/>
          </p:cNvSpPr>
          <p:nvPr>
            <p:ph idx="1"/>
          </p:nvPr>
        </p:nvSpPr>
        <p:spPr>
          <a:xfrm>
            <a:off x="412911" y="1523216"/>
            <a:ext cx="7569671" cy="4788683"/>
          </a:xfrm>
        </p:spPr>
        <p:txBody>
          <a:bodyPr>
            <a:normAutofit fontScale="55000" lnSpcReduction="20000"/>
          </a:bodyPr>
          <a:lstStyle/>
          <a:p>
            <a:endParaRPr lang="en-CA" dirty="0">
              <a:latin typeface="Poppins" panose="00000500000000000000" pitchFamily="2" charset="0"/>
              <a:cs typeface="Poppins" panose="00000500000000000000" pitchFamily="2" charset="0"/>
            </a:endParaRPr>
          </a:p>
          <a:p>
            <a:pPr algn="just"/>
            <a:endParaRPr lang="en-CA" sz="3300" dirty="0">
              <a:latin typeface="Poppins" panose="00000500000000000000" pitchFamily="2" charset="0"/>
              <a:cs typeface="Poppins" panose="00000500000000000000" pitchFamily="2" charset="0"/>
            </a:endParaRPr>
          </a:p>
          <a:p>
            <a:pPr algn="just"/>
            <a:r>
              <a:rPr lang="en-CA" sz="4400" dirty="0">
                <a:latin typeface="Poppins" panose="00000500000000000000" pitchFamily="2" charset="0"/>
                <a:cs typeface="Poppins" panose="00000500000000000000" pitchFamily="2" charset="0"/>
              </a:rPr>
              <a:t>Underused</a:t>
            </a:r>
          </a:p>
          <a:p>
            <a:pPr algn="just"/>
            <a:endParaRPr lang="en-CA" sz="4400" dirty="0">
              <a:latin typeface="Poppins" panose="00000500000000000000" pitchFamily="2" charset="0"/>
              <a:cs typeface="Poppins" panose="00000500000000000000" pitchFamily="2" charset="0"/>
            </a:endParaRPr>
          </a:p>
          <a:p>
            <a:pPr algn="just"/>
            <a:r>
              <a:rPr lang="en-CA" sz="4400" dirty="0">
                <a:latin typeface="Poppins" panose="00000500000000000000" pitchFamily="2" charset="0"/>
                <a:cs typeface="Poppins" panose="00000500000000000000" pitchFamily="2" charset="0"/>
              </a:rPr>
              <a:t>Chemical Free</a:t>
            </a:r>
          </a:p>
          <a:p>
            <a:pPr algn="just"/>
            <a:endParaRPr lang="en-CA" sz="4400" dirty="0">
              <a:latin typeface="Poppins" panose="00000500000000000000" pitchFamily="2" charset="0"/>
              <a:cs typeface="Poppins" panose="00000500000000000000" pitchFamily="2" charset="0"/>
            </a:endParaRPr>
          </a:p>
          <a:p>
            <a:pPr algn="just"/>
            <a:r>
              <a:rPr lang="en-CA" sz="4400" dirty="0">
                <a:latin typeface="Poppins" panose="00000500000000000000" pitchFamily="2" charset="0"/>
                <a:cs typeface="Poppins" panose="00000500000000000000" pitchFamily="2" charset="0"/>
              </a:rPr>
              <a:t>Safe</a:t>
            </a:r>
          </a:p>
          <a:p>
            <a:pPr algn="just"/>
            <a:endParaRPr lang="en-CA" sz="4400" dirty="0">
              <a:latin typeface="Poppins" panose="00000500000000000000" pitchFamily="2" charset="0"/>
              <a:cs typeface="Poppins" panose="00000500000000000000" pitchFamily="2" charset="0"/>
            </a:endParaRPr>
          </a:p>
          <a:p>
            <a:pPr algn="just"/>
            <a:r>
              <a:rPr lang="en-CA" sz="4400" dirty="0">
                <a:latin typeface="Poppins" panose="00000500000000000000" pitchFamily="2" charset="0"/>
                <a:cs typeface="Poppins" panose="00000500000000000000" pitchFamily="2" charset="0"/>
              </a:rPr>
              <a:t>Effective </a:t>
            </a:r>
          </a:p>
          <a:p>
            <a:pPr algn="just"/>
            <a:endParaRPr lang="en-CA" sz="4400" dirty="0">
              <a:latin typeface="Poppins" panose="00000500000000000000" pitchFamily="2" charset="0"/>
              <a:cs typeface="Poppins" panose="00000500000000000000" pitchFamily="2" charset="0"/>
            </a:endParaRPr>
          </a:p>
          <a:p>
            <a:pPr algn="just"/>
            <a:r>
              <a:rPr lang="en-CA" sz="4400" dirty="0">
                <a:latin typeface="Poppins" panose="00000500000000000000" pitchFamily="2" charset="0"/>
                <a:cs typeface="Poppins" panose="00000500000000000000" pitchFamily="2" charset="0"/>
              </a:rPr>
              <a:t>Alternative form of therapy</a:t>
            </a:r>
          </a:p>
          <a:p>
            <a:pPr marL="0" indent="0">
              <a:buNone/>
            </a:pPr>
            <a:endParaRPr lang="en-CA" sz="4000" dirty="0">
              <a:latin typeface="Poppins" panose="00000500000000000000" pitchFamily="2" charset="0"/>
              <a:cs typeface="Poppins" panose="00000500000000000000" pitchFamily="2" charset="0"/>
            </a:endParaRPr>
          </a:p>
          <a:p>
            <a:pPr marL="0" indent="0">
              <a:buNone/>
            </a:pPr>
            <a:r>
              <a:rPr lang="en-CA" sz="4000" dirty="0">
                <a:latin typeface="Poppins" panose="00000500000000000000" pitchFamily="2" charset="0"/>
                <a:cs typeface="Poppins" panose="00000500000000000000" pitchFamily="2" charset="0"/>
              </a:rPr>
              <a:t>			</a:t>
            </a:r>
          </a:p>
        </p:txBody>
      </p:sp>
      <p:sp>
        <p:nvSpPr>
          <p:cNvPr id="4" name="Freeform 7">
            <a:extLst>
              <a:ext uri="{FF2B5EF4-FFF2-40B4-BE49-F238E27FC236}">
                <a16:creationId xmlns:a16="http://schemas.microsoft.com/office/drawing/2014/main" id="{3A7770D8-6500-D3D4-3EF2-B437F4B38E6A}"/>
              </a:ext>
            </a:extLst>
          </p:cNvPr>
          <p:cNvSpPr/>
          <p:nvPr/>
        </p:nvSpPr>
        <p:spPr>
          <a:xfrm>
            <a:off x="11622572" y="6311899"/>
            <a:ext cx="384585" cy="412740"/>
          </a:xfrm>
          <a:custGeom>
            <a:avLst/>
            <a:gdLst/>
            <a:ahLst/>
            <a:cxnLst/>
            <a:rect l="l" t="t" r="r" b="b"/>
            <a:pathLst>
              <a:path w="384585" h="412740">
                <a:moveTo>
                  <a:pt x="0" y="0"/>
                </a:moveTo>
                <a:lnTo>
                  <a:pt x="384585" y="0"/>
                </a:lnTo>
                <a:lnTo>
                  <a:pt x="384585" y="412740"/>
                </a:lnTo>
                <a:lnTo>
                  <a:pt x="0" y="412740"/>
                </a:lnTo>
                <a:lnTo>
                  <a:pt x="0" y="0"/>
                </a:lnTo>
                <a:close/>
              </a:path>
            </a:pathLst>
          </a:custGeom>
          <a:blipFill>
            <a:blip r:embed="rId2"/>
            <a:stretch>
              <a:fillRect/>
            </a:stretch>
          </a:blipFill>
        </p:spPr>
        <p:txBody>
          <a:bodyPr/>
          <a:lstStyle/>
          <a:p>
            <a:endParaRPr lang="en-CA">
              <a:latin typeface="Poppins" panose="00000500000000000000" pitchFamily="2" charset="0"/>
              <a:cs typeface="Poppins" panose="00000500000000000000" pitchFamily="2" charset="0"/>
            </a:endParaRPr>
          </a:p>
        </p:txBody>
      </p:sp>
      <p:pic>
        <p:nvPicPr>
          <p:cNvPr id="5" name="Picture 4">
            <a:extLst>
              <a:ext uri="{FF2B5EF4-FFF2-40B4-BE49-F238E27FC236}">
                <a16:creationId xmlns:a16="http://schemas.microsoft.com/office/drawing/2014/main" id="{018ECDE6-9F58-59EB-B18A-5A6DE6653B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98069" y="1586852"/>
            <a:ext cx="3490671" cy="3490671"/>
          </a:xfrm>
          <a:prstGeom prst="rect">
            <a:avLst/>
          </a:prstGeom>
        </p:spPr>
      </p:pic>
    </p:spTree>
    <p:extLst>
      <p:ext uri="{BB962C8B-B14F-4D97-AF65-F5344CB8AC3E}">
        <p14:creationId xmlns:p14="http://schemas.microsoft.com/office/powerpoint/2010/main" val="8669888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2">
            <a:extLst>
              <a:ext uri="{FF2B5EF4-FFF2-40B4-BE49-F238E27FC236}">
                <a16:creationId xmlns:a16="http://schemas.microsoft.com/office/drawing/2014/main" id="{68731701-A2F4-A687-1B88-AD3847070A3C}"/>
              </a:ext>
            </a:extLst>
          </p:cNvPr>
          <p:cNvSpPr/>
          <p:nvPr/>
        </p:nvSpPr>
        <p:spPr>
          <a:xfrm>
            <a:off x="5011405" y="823400"/>
            <a:ext cx="1007063" cy="989440"/>
          </a:xfrm>
          <a:custGeom>
            <a:avLst/>
            <a:gdLst/>
            <a:ahLst/>
            <a:cxnLst/>
            <a:rect l="l" t="t" r="r" b="b"/>
            <a:pathLst>
              <a:path w="1007063" h="989440">
                <a:moveTo>
                  <a:pt x="0" y="0"/>
                </a:moveTo>
                <a:lnTo>
                  <a:pt x="1007064" y="0"/>
                </a:lnTo>
                <a:lnTo>
                  <a:pt x="1007064" y="989440"/>
                </a:lnTo>
                <a:lnTo>
                  <a:pt x="0" y="98944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CA" sz="2000">
              <a:latin typeface="Poppins" panose="00000500000000000000" pitchFamily="2" charset="0"/>
              <a:cs typeface="Poppins" panose="00000500000000000000" pitchFamily="2" charset="0"/>
            </a:endParaRPr>
          </a:p>
        </p:txBody>
      </p:sp>
      <p:sp>
        <p:nvSpPr>
          <p:cNvPr id="5" name="Freeform 3">
            <a:extLst>
              <a:ext uri="{FF2B5EF4-FFF2-40B4-BE49-F238E27FC236}">
                <a16:creationId xmlns:a16="http://schemas.microsoft.com/office/drawing/2014/main" id="{6578FFAC-0DEA-2A2F-1C71-4BBC469B487F}"/>
              </a:ext>
            </a:extLst>
          </p:cNvPr>
          <p:cNvSpPr/>
          <p:nvPr/>
        </p:nvSpPr>
        <p:spPr>
          <a:xfrm>
            <a:off x="7761923" y="3772947"/>
            <a:ext cx="930733" cy="1320188"/>
          </a:xfrm>
          <a:custGeom>
            <a:avLst/>
            <a:gdLst/>
            <a:ahLst/>
            <a:cxnLst/>
            <a:rect l="l" t="t" r="r" b="b"/>
            <a:pathLst>
              <a:path w="930733" h="1320188">
                <a:moveTo>
                  <a:pt x="0" y="0"/>
                </a:moveTo>
                <a:lnTo>
                  <a:pt x="930733" y="0"/>
                </a:lnTo>
                <a:lnTo>
                  <a:pt x="930733" y="1320188"/>
                </a:lnTo>
                <a:lnTo>
                  <a:pt x="0" y="132018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CA" sz="2000">
              <a:latin typeface="Poppins" panose="00000500000000000000" pitchFamily="2" charset="0"/>
              <a:cs typeface="Poppins" panose="00000500000000000000" pitchFamily="2" charset="0"/>
            </a:endParaRPr>
          </a:p>
        </p:txBody>
      </p:sp>
      <p:sp>
        <p:nvSpPr>
          <p:cNvPr id="6" name="Freeform 4">
            <a:extLst>
              <a:ext uri="{FF2B5EF4-FFF2-40B4-BE49-F238E27FC236}">
                <a16:creationId xmlns:a16="http://schemas.microsoft.com/office/drawing/2014/main" id="{AF5C486C-BDE7-F080-03B9-A0B3D252A035}"/>
              </a:ext>
            </a:extLst>
          </p:cNvPr>
          <p:cNvSpPr/>
          <p:nvPr/>
        </p:nvSpPr>
        <p:spPr>
          <a:xfrm>
            <a:off x="7497022" y="1974837"/>
            <a:ext cx="1183171" cy="1013090"/>
          </a:xfrm>
          <a:custGeom>
            <a:avLst/>
            <a:gdLst/>
            <a:ahLst/>
            <a:cxnLst/>
            <a:rect l="l" t="t" r="r" b="b"/>
            <a:pathLst>
              <a:path w="1183171" h="1013090">
                <a:moveTo>
                  <a:pt x="0" y="0"/>
                </a:moveTo>
                <a:lnTo>
                  <a:pt x="1183170" y="0"/>
                </a:lnTo>
                <a:lnTo>
                  <a:pt x="1183170" y="1013090"/>
                </a:lnTo>
                <a:lnTo>
                  <a:pt x="0" y="10130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CA" sz="2000">
              <a:latin typeface="Poppins" panose="00000500000000000000" pitchFamily="2" charset="0"/>
              <a:cs typeface="Poppins" panose="00000500000000000000" pitchFamily="2" charset="0"/>
            </a:endParaRPr>
          </a:p>
        </p:txBody>
      </p:sp>
      <p:sp>
        <p:nvSpPr>
          <p:cNvPr id="7" name="Freeform 5">
            <a:extLst>
              <a:ext uri="{FF2B5EF4-FFF2-40B4-BE49-F238E27FC236}">
                <a16:creationId xmlns:a16="http://schemas.microsoft.com/office/drawing/2014/main" id="{5EFCEDDC-F34A-A3AA-4B8C-497C9FA58CDF}"/>
              </a:ext>
            </a:extLst>
          </p:cNvPr>
          <p:cNvSpPr/>
          <p:nvPr/>
        </p:nvSpPr>
        <p:spPr>
          <a:xfrm>
            <a:off x="4842890" y="3041846"/>
            <a:ext cx="1344095" cy="902224"/>
          </a:xfrm>
          <a:custGeom>
            <a:avLst/>
            <a:gdLst/>
            <a:ahLst/>
            <a:cxnLst/>
            <a:rect l="l" t="t" r="r" b="b"/>
            <a:pathLst>
              <a:path w="1344095" h="902224">
                <a:moveTo>
                  <a:pt x="0" y="0"/>
                </a:moveTo>
                <a:lnTo>
                  <a:pt x="1344095" y="0"/>
                </a:lnTo>
                <a:lnTo>
                  <a:pt x="1344095" y="902224"/>
                </a:lnTo>
                <a:lnTo>
                  <a:pt x="0" y="90222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CA" sz="2000">
              <a:latin typeface="Poppins" panose="00000500000000000000" pitchFamily="2" charset="0"/>
              <a:cs typeface="Poppins" panose="00000500000000000000" pitchFamily="2" charset="0"/>
            </a:endParaRPr>
          </a:p>
        </p:txBody>
      </p:sp>
      <p:sp>
        <p:nvSpPr>
          <p:cNvPr id="8" name="Freeform 6">
            <a:extLst>
              <a:ext uri="{FF2B5EF4-FFF2-40B4-BE49-F238E27FC236}">
                <a16:creationId xmlns:a16="http://schemas.microsoft.com/office/drawing/2014/main" id="{4BBF6EEF-E489-B714-BC89-649AD27D7483}"/>
              </a:ext>
            </a:extLst>
          </p:cNvPr>
          <p:cNvSpPr/>
          <p:nvPr/>
        </p:nvSpPr>
        <p:spPr>
          <a:xfrm>
            <a:off x="4771956" y="810413"/>
            <a:ext cx="250883" cy="205268"/>
          </a:xfrm>
          <a:custGeom>
            <a:avLst/>
            <a:gdLst/>
            <a:ahLst/>
            <a:cxnLst/>
            <a:rect l="l" t="t" r="r" b="b"/>
            <a:pathLst>
              <a:path w="250883" h="205268">
                <a:moveTo>
                  <a:pt x="0" y="0"/>
                </a:moveTo>
                <a:lnTo>
                  <a:pt x="250883" y="0"/>
                </a:lnTo>
                <a:lnTo>
                  <a:pt x="250883" y="205268"/>
                </a:lnTo>
                <a:lnTo>
                  <a:pt x="0" y="205268"/>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CA" sz="2000">
              <a:latin typeface="Poppins" panose="00000500000000000000" pitchFamily="2" charset="0"/>
              <a:cs typeface="Poppins" panose="00000500000000000000" pitchFamily="2" charset="0"/>
            </a:endParaRPr>
          </a:p>
        </p:txBody>
      </p:sp>
      <p:sp>
        <p:nvSpPr>
          <p:cNvPr id="9" name="Freeform 7">
            <a:extLst>
              <a:ext uri="{FF2B5EF4-FFF2-40B4-BE49-F238E27FC236}">
                <a16:creationId xmlns:a16="http://schemas.microsoft.com/office/drawing/2014/main" id="{437AC314-32CA-018A-4CD2-78B9682E0FC9}"/>
              </a:ext>
            </a:extLst>
          </p:cNvPr>
          <p:cNvSpPr/>
          <p:nvPr/>
        </p:nvSpPr>
        <p:spPr>
          <a:xfrm>
            <a:off x="7821883" y="629627"/>
            <a:ext cx="432856" cy="180786"/>
          </a:xfrm>
          <a:custGeom>
            <a:avLst/>
            <a:gdLst/>
            <a:ahLst/>
            <a:cxnLst/>
            <a:rect l="l" t="t" r="r" b="b"/>
            <a:pathLst>
              <a:path w="432856" h="180786">
                <a:moveTo>
                  <a:pt x="0" y="0"/>
                </a:moveTo>
                <a:lnTo>
                  <a:pt x="432856" y="0"/>
                </a:lnTo>
                <a:lnTo>
                  <a:pt x="432856" y="180786"/>
                </a:lnTo>
                <a:lnTo>
                  <a:pt x="0" y="180786"/>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CA" sz="2000">
              <a:latin typeface="Poppins" panose="00000500000000000000" pitchFamily="2" charset="0"/>
              <a:cs typeface="Poppins" panose="00000500000000000000" pitchFamily="2" charset="0"/>
            </a:endParaRPr>
          </a:p>
        </p:txBody>
      </p:sp>
      <p:sp>
        <p:nvSpPr>
          <p:cNvPr id="10" name="Freeform 8">
            <a:extLst>
              <a:ext uri="{FF2B5EF4-FFF2-40B4-BE49-F238E27FC236}">
                <a16:creationId xmlns:a16="http://schemas.microsoft.com/office/drawing/2014/main" id="{A106712E-6D11-D619-0570-A955FA26AEF4}"/>
              </a:ext>
            </a:extLst>
          </p:cNvPr>
          <p:cNvSpPr/>
          <p:nvPr/>
        </p:nvSpPr>
        <p:spPr>
          <a:xfrm>
            <a:off x="1911883" y="3807192"/>
            <a:ext cx="1216183" cy="1137131"/>
          </a:xfrm>
          <a:custGeom>
            <a:avLst/>
            <a:gdLst/>
            <a:ahLst/>
            <a:cxnLst/>
            <a:rect l="l" t="t" r="r" b="b"/>
            <a:pathLst>
              <a:path w="1216183" h="1137131">
                <a:moveTo>
                  <a:pt x="0" y="0"/>
                </a:moveTo>
                <a:lnTo>
                  <a:pt x="1216183" y="0"/>
                </a:lnTo>
                <a:lnTo>
                  <a:pt x="1216183" y="1137131"/>
                </a:lnTo>
                <a:lnTo>
                  <a:pt x="0" y="1137131"/>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CA" sz="2000" dirty="0">
              <a:latin typeface="Poppins" panose="00000500000000000000" pitchFamily="2" charset="0"/>
              <a:cs typeface="Poppins" panose="00000500000000000000" pitchFamily="2" charset="0"/>
            </a:endParaRPr>
          </a:p>
        </p:txBody>
      </p:sp>
      <p:sp>
        <p:nvSpPr>
          <p:cNvPr id="11" name="Freeform 9">
            <a:extLst>
              <a:ext uri="{FF2B5EF4-FFF2-40B4-BE49-F238E27FC236}">
                <a16:creationId xmlns:a16="http://schemas.microsoft.com/office/drawing/2014/main" id="{62E50F73-334C-645E-04A6-D5FB15901A94}"/>
              </a:ext>
            </a:extLst>
          </p:cNvPr>
          <p:cNvSpPr/>
          <p:nvPr/>
        </p:nvSpPr>
        <p:spPr>
          <a:xfrm>
            <a:off x="2150457" y="2358420"/>
            <a:ext cx="208013" cy="173431"/>
          </a:xfrm>
          <a:custGeom>
            <a:avLst/>
            <a:gdLst/>
            <a:ahLst/>
            <a:cxnLst/>
            <a:rect l="l" t="t" r="r" b="b"/>
            <a:pathLst>
              <a:path w="208013" h="173431">
                <a:moveTo>
                  <a:pt x="0" y="0"/>
                </a:moveTo>
                <a:lnTo>
                  <a:pt x="208013" y="0"/>
                </a:lnTo>
                <a:lnTo>
                  <a:pt x="208013" y="173431"/>
                </a:lnTo>
                <a:lnTo>
                  <a:pt x="0" y="173431"/>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en-CA" sz="2000">
              <a:latin typeface="Poppins" panose="00000500000000000000" pitchFamily="2" charset="0"/>
              <a:cs typeface="Poppins" panose="00000500000000000000" pitchFamily="2" charset="0"/>
            </a:endParaRPr>
          </a:p>
        </p:txBody>
      </p:sp>
      <p:sp>
        <p:nvSpPr>
          <p:cNvPr id="12" name="Freeform 10">
            <a:extLst>
              <a:ext uri="{FF2B5EF4-FFF2-40B4-BE49-F238E27FC236}">
                <a16:creationId xmlns:a16="http://schemas.microsoft.com/office/drawing/2014/main" id="{817AC32B-96CA-B2DD-6AA8-DB7950744556}"/>
              </a:ext>
            </a:extLst>
          </p:cNvPr>
          <p:cNvSpPr/>
          <p:nvPr/>
        </p:nvSpPr>
        <p:spPr>
          <a:xfrm>
            <a:off x="1996966" y="1974837"/>
            <a:ext cx="1006280" cy="821026"/>
          </a:xfrm>
          <a:custGeom>
            <a:avLst/>
            <a:gdLst/>
            <a:ahLst/>
            <a:cxnLst/>
            <a:rect l="l" t="t" r="r" b="b"/>
            <a:pathLst>
              <a:path w="632708" h="528024">
                <a:moveTo>
                  <a:pt x="0" y="0"/>
                </a:moveTo>
                <a:lnTo>
                  <a:pt x="632708" y="0"/>
                </a:lnTo>
                <a:lnTo>
                  <a:pt x="632708" y="528024"/>
                </a:lnTo>
                <a:lnTo>
                  <a:pt x="0" y="528024"/>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txBody>
          <a:bodyPr/>
          <a:lstStyle/>
          <a:p>
            <a:endParaRPr lang="en-CA" sz="2000">
              <a:latin typeface="Poppins" panose="00000500000000000000" pitchFamily="2" charset="0"/>
              <a:cs typeface="Poppins" panose="00000500000000000000" pitchFamily="2" charset="0"/>
            </a:endParaRPr>
          </a:p>
        </p:txBody>
      </p:sp>
      <p:sp>
        <p:nvSpPr>
          <p:cNvPr id="13" name="Freeform 11">
            <a:extLst>
              <a:ext uri="{FF2B5EF4-FFF2-40B4-BE49-F238E27FC236}">
                <a16:creationId xmlns:a16="http://schemas.microsoft.com/office/drawing/2014/main" id="{DAC2A92F-C9EC-DA43-861D-120874395B9D}"/>
              </a:ext>
            </a:extLst>
          </p:cNvPr>
          <p:cNvSpPr/>
          <p:nvPr/>
        </p:nvSpPr>
        <p:spPr>
          <a:xfrm>
            <a:off x="4842890" y="5153554"/>
            <a:ext cx="1316736" cy="1048925"/>
          </a:xfrm>
          <a:custGeom>
            <a:avLst/>
            <a:gdLst/>
            <a:ahLst/>
            <a:cxnLst/>
            <a:rect l="l" t="t" r="r" b="b"/>
            <a:pathLst>
              <a:path w="1316736" h="1048925">
                <a:moveTo>
                  <a:pt x="0" y="0"/>
                </a:moveTo>
                <a:lnTo>
                  <a:pt x="1316736" y="0"/>
                </a:lnTo>
                <a:lnTo>
                  <a:pt x="1316736" y="1048925"/>
                </a:lnTo>
                <a:lnTo>
                  <a:pt x="0" y="1048925"/>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txBody>
          <a:bodyPr/>
          <a:lstStyle/>
          <a:p>
            <a:endParaRPr lang="en-CA" sz="2000">
              <a:latin typeface="Poppins" panose="00000500000000000000" pitchFamily="2" charset="0"/>
              <a:cs typeface="Poppins" panose="00000500000000000000" pitchFamily="2" charset="0"/>
            </a:endParaRPr>
          </a:p>
        </p:txBody>
      </p:sp>
      <p:sp>
        <p:nvSpPr>
          <p:cNvPr id="14" name="Freeform 12">
            <a:extLst>
              <a:ext uri="{FF2B5EF4-FFF2-40B4-BE49-F238E27FC236}">
                <a16:creationId xmlns:a16="http://schemas.microsoft.com/office/drawing/2014/main" id="{D82463F0-2463-93DA-1147-A3A8F5CBAD7E}"/>
              </a:ext>
            </a:extLst>
          </p:cNvPr>
          <p:cNvSpPr/>
          <p:nvPr/>
        </p:nvSpPr>
        <p:spPr>
          <a:xfrm>
            <a:off x="353904" y="6350959"/>
            <a:ext cx="290222" cy="385037"/>
          </a:xfrm>
          <a:custGeom>
            <a:avLst/>
            <a:gdLst/>
            <a:ahLst/>
            <a:cxnLst/>
            <a:rect l="l" t="t" r="r" b="b"/>
            <a:pathLst>
              <a:path w="290222" h="385037">
                <a:moveTo>
                  <a:pt x="0" y="0"/>
                </a:moveTo>
                <a:lnTo>
                  <a:pt x="290222" y="0"/>
                </a:lnTo>
                <a:lnTo>
                  <a:pt x="290222" y="385037"/>
                </a:lnTo>
                <a:lnTo>
                  <a:pt x="0" y="385037"/>
                </a:lnTo>
                <a:lnTo>
                  <a:pt x="0" y="0"/>
                </a:lnTo>
                <a:close/>
              </a:path>
            </a:pathLst>
          </a:custGeom>
          <a:blipFill>
            <a:blip r:embed="rId22">
              <a:extLst>
                <a:ext uri="{96DAC541-7B7A-43D3-8B79-37D633B846F1}">
                  <asvg:svgBlip xmlns:asvg="http://schemas.microsoft.com/office/drawing/2016/SVG/main" r:embed="rId23"/>
                </a:ext>
              </a:extLst>
            </a:blip>
            <a:stretch>
              <a:fillRect/>
            </a:stretch>
          </a:blipFill>
        </p:spPr>
        <p:txBody>
          <a:bodyPr/>
          <a:lstStyle/>
          <a:p>
            <a:endParaRPr lang="en-CA" sz="2000">
              <a:latin typeface="Poppins" panose="00000500000000000000" pitchFamily="2" charset="0"/>
              <a:cs typeface="Poppins" panose="00000500000000000000" pitchFamily="2" charset="0"/>
            </a:endParaRPr>
          </a:p>
        </p:txBody>
      </p:sp>
      <p:sp>
        <p:nvSpPr>
          <p:cNvPr id="16" name="TextBox 14">
            <a:extLst>
              <a:ext uri="{FF2B5EF4-FFF2-40B4-BE49-F238E27FC236}">
                <a16:creationId xmlns:a16="http://schemas.microsoft.com/office/drawing/2014/main" id="{6F3EACBB-E053-15E3-5D49-A209699A69DF}"/>
              </a:ext>
            </a:extLst>
          </p:cNvPr>
          <p:cNvSpPr txBox="1"/>
          <p:nvPr/>
        </p:nvSpPr>
        <p:spPr>
          <a:xfrm>
            <a:off x="4455048" y="2171354"/>
            <a:ext cx="2249107" cy="377924"/>
          </a:xfrm>
          <a:prstGeom prst="rect">
            <a:avLst/>
          </a:prstGeom>
        </p:spPr>
        <p:txBody>
          <a:bodyPr wrap="square" lIns="0" tIns="0" rIns="0" bIns="0" rtlCol="0" anchor="t">
            <a:spAutoFit/>
          </a:bodyPr>
          <a:lstStyle/>
          <a:p>
            <a:pPr algn="ctr">
              <a:lnSpc>
                <a:spcPts val="1330"/>
              </a:lnSpc>
            </a:pPr>
            <a:r>
              <a:rPr lang="en-US" sz="2000" dirty="0">
                <a:solidFill>
                  <a:srgbClr val="000000"/>
                </a:solidFill>
                <a:latin typeface="Poppins" panose="00000500000000000000" pitchFamily="2" charset="0"/>
                <a:cs typeface="Poppins" panose="00000500000000000000" pitchFamily="2" charset="0"/>
              </a:rPr>
              <a:t>Physical Rest</a:t>
            </a:r>
          </a:p>
          <a:p>
            <a:pPr algn="ctr">
              <a:lnSpc>
                <a:spcPts val="1330"/>
              </a:lnSpc>
              <a:spcBef>
                <a:spcPct val="0"/>
              </a:spcBef>
            </a:pPr>
            <a:endParaRPr lang="en-US" sz="2000" dirty="0">
              <a:solidFill>
                <a:srgbClr val="000000"/>
              </a:solidFill>
              <a:latin typeface="Poppins" panose="00000500000000000000" pitchFamily="2" charset="0"/>
              <a:cs typeface="Poppins" panose="00000500000000000000" pitchFamily="2" charset="0"/>
            </a:endParaRPr>
          </a:p>
        </p:txBody>
      </p:sp>
      <p:sp>
        <p:nvSpPr>
          <p:cNvPr id="18" name="TextBox 16">
            <a:extLst>
              <a:ext uri="{FF2B5EF4-FFF2-40B4-BE49-F238E27FC236}">
                <a16:creationId xmlns:a16="http://schemas.microsoft.com/office/drawing/2014/main" id="{AD50B067-AFD7-BDC3-1BEF-3D973446A54E}"/>
              </a:ext>
            </a:extLst>
          </p:cNvPr>
          <p:cNvSpPr txBox="1"/>
          <p:nvPr/>
        </p:nvSpPr>
        <p:spPr>
          <a:xfrm>
            <a:off x="1615627" y="3115034"/>
            <a:ext cx="2293325" cy="377924"/>
          </a:xfrm>
          <a:prstGeom prst="rect">
            <a:avLst/>
          </a:prstGeom>
        </p:spPr>
        <p:txBody>
          <a:bodyPr wrap="square" lIns="0" tIns="0" rIns="0" bIns="0" rtlCol="0" anchor="t">
            <a:spAutoFit/>
          </a:bodyPr>
          <a:lstStyle/>
          <a:p>
            <a:pPr algn="ctr">
              <a:lnSpc>
                <a:spcPts val="1330"/>
              </a:lnSpc>
            </a:pPr>
            <a:r>
              <a:rPr lang="en-US" sz="2000" dirty="0">
                <a:solidFill>
                  <a:srgbClr val="000000"/>
                </a:solidFill>
                <a:latin typeface="Poppins" panose="00000500000000000000" pitchFamily="2" charset="0"/>
                <a:cs typeface="Poppins" panose="00000500000000000000" pitchFamily="2" charset="0"/>
              </a:rPr>
              <a:t>Emotional Rest</a:t>
            </a:r>
          </a:p>
          <a:p>
            <a:pPr algn="ctr">
              <a:lnSpc>
                <a:spcPts val="1330"/>
              </a:lnSpc>
              <a:spcBef>
                <a:spcPct val="0"/>
              </a:spcBef>
            </a:pPr>
            <a:endParaRPr lang="en-US" sz="2000" dirty="0">
              <a:solidFill>
                <a:srgbClr val="000000"/>
              </a:solidFill>
              <a:latin typeface="Poppins" panose="00000500000000000000" pitchFamily="2" charset="0"/>
              <a:cs typeface="Poppins" panose="00000500000000000000" pitchFamily="2" charset="0"/>
            </a:endParaRPr>
          </a:p>
        </p:txBody>
      </p:sp>
      <p:sp>
        <p:nvSpPr>
          <p:cNvPr id="19" name="TextBox 17">
            <a:extLst>
              <a:ext uri="{FF2B5EF4-FFF2-40B4-BE49-F238E27FC236}">
                <a16:creationId xmlns:a16="http://schemas.microsoft.com/office/drawing/2014/main" id="{4DF2F3EB-C295-F65E-F215-D78712FA2F2C}"/>
              </a:ext>
            </a:extLst>
          </p:cNvPr>
          <p:cNvSpPr txBox="1"/>
          <p:nvPr/>
        </p:nvSpPr>
        <p:spPr>
          <a:xfrm>
            <a:off x="4512523" y="4302584"/>
            <a:ext cx="2330310" cy="377924"/>
          </a:xfrm>
          <a:prstGeom prst="rect">
            <a:avLst/>
          </a:prstGeom>
        </p:spPr>
        <p:txBody>
          <a:bodyPr wrap="square" lIns="0" tIns="0" rIns="0" bIns="0" rtlCol="0" anchor="t">
            <a:spAutoFit/>
          </a:bodyPr>
          <a:lstStyle/>
          <a:p>
            <a:pPr algn="ctr">
              <a:lnSpc>
                <a:spcPts val="1330"/>
              </a:lnSpc>
            </a:pPr>
            <a:r>
              <a:rPr lang="en-US" sz="2000" dirty="0">
                <a:solidFill>
                  <a:srgbClr val="000000"/>
                </a:solidFill>
                <a:latin typeface="Poppins" panose="00000500000000000000" pitchFamily="2" charset="0"/>
                <a:cs typeface="Poppins" panose="00000500000000000000" pitchFamily="2" charset="0"/>
              </a:rPr>
              <a:t>Spiritual Rest</a:t>
            </a:r>
          </a:p>
          <a:p>
            <a:pPr algn="ctr">
              <a:lnSpc>
                <a:spcPts val="1330"/>
              </a:lnSpc>
              <a:spcBef>
                <a:spcPct val="0"/>
              </a:spcBef>
            </a:pPr>
            <a:endParaRPr lang="en-US" sz="2000" dirty="0">
              <a:solidFill>
                <a:srgbClr val="000000"/>
              </a:solidFill>
              <a:latin typeface="Poppins" panose="00000500000000000000" pitchFamily="2" charset="0"/>
              <a:cs typeface="Poppins" panose="00000500000000000000" pitchFamily="2" charset="0"/>
            </a:endParaRPr>
          </a:p>
        </p:txBody>
      </p:sp>
      <p:sp>
        <p:nvSpPr>
          <p:cNvPr id="20" name="TextBox 18">
            <a:extLst>
              <a:ext uri="{FF2B5EF4-FFF2-40B4-BE49-F238E27FC236}">
                <a16:creationId xmlns:a16="http://schemas.microsoft.com/office/drawing/2014/main" id="{5DE189DD-B38E-E85F-0DDC-0F70E8A8223E}"/>
              </a:ext>
            </a:extLst>
          </p:cNvPr>
          <p:cNvSpPr txBox="1"/>
          <p:nvPr/>
        </p:nvSpPr>
        <p:spPr>
          <a:xfrm>
            <a:off x="1615628" y="5089086"/>
            <a:ext cx="2033306" cy="377924"/>
          </a:xfrm>
          <a:prstGeom prst="rect">
            <a:avLst/>
          </a:prstGeom>
        </p:spPr>
        <p:txBody>
          <a:bodyPr wrap="square" lIns="0" tIns="0" rIns="0" bIns="0" rtlCol="0" anchor="t">
            <a:spAutoFit/>
          </a:bodyPr>
          <a:lstStyle/>
          <a:p>
            <a:pPr algn="ctr">
              <a:lnSpc>
                <a:spcPts val="1330"/>
              </a:lnSpc>
            </a:pPr>
            <a:r>
              <a:rPr lang="en-US" sz="2000" dirty="0">
                <a:solidFill>
                  <a:srgbClr val="000000"/>
                </a:solidFill>
                <a:latin typeface="Poppins" panose="00000500000000000000" pitchFamily="2" charset="0"/>
                <a:cs typeface="Poppins" panose="00000500000000000000" pitchFamily="2" charset="0"/>
              </a:rPr>
              <a:t>Sensory Rest</a:t>
            </a:r>
          </a:p>
          <a:p>
            <a:pPr algn="ctr">
              <a:lnSpc>
                <a:spcPts val="1330"/>
              </a:lnSpc>
              <a:spcBef>
                <a:spcPct val="0"/>
              </a:spcBef>
            </a:pPr>
            <a:endParaRPr lang="en-US" sz="2000" dirty="0">
              <a:solidFill>
                <a:srgbClr val="000000"/>
              </a:solidFill>
              <a:latin typeface="Poppins" panose="00000500000000000000" pitchFamily="2" charset="0"/>
              <a:cs typeface="Poppins" panose="00000500000000000000" pitchFamily="2" charset="0"/>
            </a:endParaRPr>
          </a:p>
        </p:txBody>
      </p:sp>
      <p:sp>
        <p:nvSpPr>
          <p:cNvPr id="21" name="TextBox 19">
            <a:extLst>
              <a:ext uri="{FF2B5EF4-FFF2-40B4-BE49-F238E27FC236}">
                <a16:creationId xmlns:a16="http://schemas.microsoft.com/office/drawing/2014/main" id="{4382B6D3-4FC6-AEAB-26AD-CA3C44AB17C4}"/>
              </a:ext>
            </a:extLst>
          </p:cNvPr>
          <p:cNvSpPr txBox="1"/>
          <p:nvPr/>
        </p:nvSpPr>
        <p:spPr>
          <a:xfrm>
            <a:off x="4373845" y="6433815"/>
            <a:ext cx="2330310" cy="377924"/>
          </a:xfrm>
          <a:prstGeom prst="rect">
            <a:avLst/>
          </a:prstGeom>
        </p:spPr>
        <p:txBody>
          <a:bodyPr wrap="square" lIns="0" tIns="0" rIns="0" bIns="0" rtlCol="0" anchor="t">
            <a:spAutoFit/>
          </a:bodyPr>
          <a:lstStyle/>
          <a:p>
            <a:pPr algn="ctr">
              <a:lnSpc>
                <a:spcPts val="1330"/>
              </a:lnSpc>
            </a:pPr>
            <a:r>
              <a:rPr lang="en-US" sz="2000" dirty="0">
                <a:solidFill>
                  <a:srgbClr val="000000"/>
                </a:solidFill>
                <a:latin typeface="Poppins" panose="00000500000000000000" pitchFamily="2" charset="0"/>
                <a:cs typeface="Poppins" panose="00000500000000000000" pitchFamily="2" charset="0"/>
              </a:rPr>
              <a:t>Social Rest</a:t>
            </a:r>
          </a:p>
          <a:p>
            <a:pPr algn="ctr">
              <a:lnSpc>
                <a:spcPts val="1330"/>
              </a:lnSpc>
              <a:spcBef>
                <a:spcPct val="0"/>
              </a:spcBef>
            </a:pPr>
            <a:endParaRPr lang="en-US" sz="2000" dirty="0">
              <a:solidFill>
                <a:srgbClr val="000000"/>
              </a:solidFill>
              <a:latin typeface="Poppins" panose="00000500000000000000" pitchFamily="2" charset="0"/>
              <a:cs typeface="Poppins" panose="00000500000000000000" pitchFamily="2" charset="0"/>
            </a:endParaRPr>
          </a:p>
        </p:txBody>
      </p:sp>
      <p:sp>
        <p:nvSpPr>
          <p:cNvPr id="22" name="TextBox 20">
            <a:extLst>
              <a:ext uri="{FF2B5EF4-FFF2-40B4-BE49-F238E27FC236}">
                <a16:creationId xmlns:a16="http://schemas.microsoft.com/office/drawing/2014/main" id="{469525D7-D127-8172-9D29-9D157FE5E635}"/>
              </a:ext>
            </a:extLst>
          </p:cNvPr>
          <p:cNvSpPr txBox="1"/>
          <p:nvPr/>
        </p:nvSpPr>
        <p:spPr>
          <a:xfrm>
            <a:off x="7343479" y="3310245"/>
            <a:ext cx="1776248" cy="196849"/>
          </a:xfrm>
          <a:prstGeom prst="rect">
            <a:avLst/>
          </a:prstGeom>
        </p:spPr>
        <p:txBody>
          <a:bodyPr wrap="square" lIns="0" tIns="0" rIns="0" bIns="0" rtlCol="0" anchor="t">
            <a:spAutoFit/>
          </a:bodyPr>
          <a:lstStyle/>
          <a:p>
            <a:pPr algn="ctr">
              <a:lnSpc>
                <a:spcPts val="1330"/>
              </a:lnSpc>
              <a:spcBef>
                <a:spcPct val="0"/>
              </a:spcBef>
            </a:pPr>
            <a:r>
              <a:rPr lang="en-US" sz="2000" dirty="0">
                <a:solidFill>
                  <a:srgbClr val="000000"/>
                </a:solidFill>
                <a:latin typeface="Poppins" panose="00000500000000000000" pitchFamily="2" charset="0"/>
                <a:cs typeface="Poppins" panose="00000500000000000000" pitchFamily="2" charset="0"/>
              </a:rPr>
              <a:t>Mental Rest</a:t>
            </a:r>
          </a:p>
        </p:txBody>
      </p:sp>
      <p:sp>
        <p:nvSpPr>
          <p:cNvPr id="23" name="TextBox 21">
            <a:extLst>
              <a:ext uri="{FF2B5EF4-FFF2-40B4-BE49-F238E27FC236}">
                <a16:creationId xmlns:a16="http://schemas.microsoft.com/office/drawing/2014/main" id="{8ADBD447-BD24-F069-24DC-7A5E8D881378}"/>
              </a:ext>
            </a:extLst>
          </p:cNvPr>
          <p:cNvSpPr txBox="1"/>
          <p:nvPr/>
        </p:nvSpPr>
        <p:spPr>
          <a:xfrm>
            <a:off x="7321919" y="5332859"/>
            <a:ext cx="2273130" cy="377924"/>
          </a:xfrm>
          <a:prstGeom prst="rect">
            <a:avLst/>
          </a:prstGeom>
        </p:spPr>
        <p:txBody>
          <a:bodyPr wrap="square" lIns="0" tIns="0" rIns="0" bIns="0" rtlCol="0" anchor="t">
            <a:spAutoFit/>
          </a:bodyPr>
          <a:lstStyle/>
          <a:p>
            <a:pPr algn="ctr">
              <a:lnSpc>
                <a:spcPts val="1330"/>
              </a:lnSpc>
            </a:pPr>
            <a:r>
              <a:rPr lang="en-US" sz="2000" dirty="0">
                <a:solidFill>
                  <a:srgbClr val="000000"/>
                </a:solidFill>
                <a:latin typeface="Poppins" panose="00000500000000000000" pitchFamily="2" charset="0"/>
                <a:cs typeface="Poppins" panose="00000500000000000000" pitchFamily="2" charset="0"/>
              </a:rPr>
              <a:t>Creative Rest</a:t>
            </a:r>
          </a:p>
          <a:p>
            <a:pPr algn="ctr">
              <a:lnSpc>
                <a:spcPts val="1330"/>
              </a:lnSpc>
              <a:spcBef>
                <a:spcPct val="0"/>
              </a:spcBef>
            </a:pPr>
            <a:endParaRPr lang="en-US" sz="2000" dirty="0">
              <a:solidFill>
                <a:srgbClr val="000000"/>
              </a:solidFill>
              <a:latin typeface="Poppins" panose="00000500000000000000" pitchFamily="2" charset="0"/>
              <a:cs typeface="Poppins" panose="00000500000000000000" pitchFamily="2" charset="0"/>
            </a:endParaRPr>
          </a:p>
        </p:txBody>
      </p:sp>
      <p:sp>
        <p:nvSpPr>
          <p:cNvPr id="25" name="TextBox 15">
            <a:extLst>
              <a:ext uri="{FF2B5EF4-FFF2-40B4-BE49-F238E27FC236}">
                <a16:creationId xmlns:a16="http://schemas.microsoft.com/office/drawing/2014/main" id="{C9B6CC5E-4FB6-3F93-BF0D-00757DDD5492}"/>
              </a:ext>
            </a:extLst>
          </p:cNvPr>
          <p:cNvSpPr txBox="1"/>
          <p:nvPr/>
        </p:nvSpPr>
        <p:spPr>
          <a:xfrm>
            <a:off x="1911883" y="332373"/>
            <a:ext cx="7395398" cy="317010"/>
          </a:xfrm>
          <a:prstGeom prst="rect">
            <a:avLst/>
          </a:prstGeom>
        </p:spPr>
        <p:txBody>
          <a:bodyPr wrap="square" lIns="0" tIns="0" rIns="0" bIns="0" rtlCol="0" anchor="t">
            <a:spAutoFit/>
          </a:bodyPr>
          <a:lstStyle/>
          <a:p>
            <a:pPr algn="ctr">
              <a:lnSpc>
                <a:spcPts val="2419"/>
              </a:lnSpc>
            </a:pPr>
            <a:r>
              <a:rPr lang="en-US" sz="2000" dirty="0">
                <a:solidFill>
                  <a:srgbClr val="000000"/>
                </a:solidFill>
                <a:latin typeface="Poppins" panose="00000500000000000000" pitchFamily="2" charset="0"/>
                <a:cs typeface="Poppins" panose="00000500000000000000" pitchFamily="2" charset="0"/>
              </a:rPr>
              <a:t>7 types of Rest</a:t>
            </a:r>
          </a:p>
        </p:txBody>
      </p:sp>
    </p:spTree>
    <p:extLst>
      <p:ext uri="{BB962C8B-B14F-4D97-AF65-F5344CB8AC3E}">
        <p14:creationId xmlns:p14="http://schemas.microsoft.com/office/powerpoint/2010/main" val="23277088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55AF01-6F48-69E4-230B-56A3134DDA9C}"/>
              </a:ext>
            </a:extLst>
          </p:cNvPr>
          <p:cNvSpPr>
            <a:spLocks noGrp="1"/>
          </p:cNvSpPr>
          <p:nvPr>
            <p:ph type="ctrTitle"/>
          </p:nvPr>
        </p:nvSpPr>
        <p:spPr>
          <a:xfrm>
            <a:off x="1551446" y="1135330"/>
            <a:ext cx="9116554" cy="3338480"/>
          </a:xfrm>
        </p:spPr>
        <p:txBody>
          <a:bodyPr/>
          <a:lstStyle/>
          <a:p>
            <a:r>
              <a:rPr lang="en-US" b="1" dirty="0">
                <a:effectLst/>
                <a:latin typeface="+mj-lt"/>
              </a:rPr>
              <a:t>Unveiling the Spectrum of Rest: Exploring Seven Transformative Dimensions</a:t>
            </a:r>
            <a:br>
              <a:rPr lang="en-US" b="1" dirty="0">
                <a:effectLst/>
                <a:latin typeface="+mj-lt"/>
              </a:rPr>
            </a:br>
            <a:endParaRPr lang="en-US" dirty="0">
              <a:latin typeface="+mj-lt"/>
            </a:endParaRPr>
          </a:p>
        </p:txBody>
      </p:sp>
      <p:sp>
        <p:nvSpPr>
          <p:cNvPr id="4" name="TextBox 3">
            <a:extLst>
              <a:ext uri="{FF2B5EF4-FFF2-40B4-BE49-F238E27FC236}">
                <a16:creationId xmlns:a16="http://schemas.microsoft.com/office/drawing/2014/main" id="{815CD611-9005-4F32-8A55-31CB64C2C2DE}"/>
              </a:ext>
            </a:extLst>
          </p:cNvPr>
          <p:cNvSpPr txBox="1"/>
          <p:nvPr/>
        </p:nvSpPr>
        <p:spPr>
          <a:xfrm>
            <a:off x="5902430" y="5261050"/>
            <a:ext cx="4437657" cy="369332"/>
          </a:xfrm>
          <a:prstGeom prst="rect">
            <a:avLst/>
          </a:prstGeom>
          <a:noFill/>
        </p:spPr>
        <p:txBody>
          <a:bodyPr wrap="square" rtlCol="0">
            <a:spAutoFit/>
          </a:bodyPr>
          <a:lstStyle/>
          <a:p>
            <a:r>
              <a:rPr lang="en-CA" dirty="0"/>
              <a:t>Vaishnavi Venkata Subramanian</a:t>
            </a:r>
          </a:p>
        </p:txBody>
      </p:sp>
    </p:spTree>
    <p:extLst>
      <p:ext uri="{BB962C8B-B14F-4D97-AF65-F5344CB8AC3E}">
        <p14:creationId xmlns:p14="http://schemas.microsoft.com/office/powerpoint/2010/main" val="4577988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a:extLst>
              <a:ext uri="{FF2B5EF4-FFF2-40B4-BE49-F238E27FC236}">
                <a16:creationId xmlns:a16="http://schemas.microsoft.com/office/drawing/2014/main" id="{29465D4A-B34E-000E-C4E3-530AFD1E7631}"/>
              </a:ext>
            </a:extLst>
          </p:cNvPr>
          <p:cNvSpPr txBox="1"/>
          <p:nvPr/>
        </p:nvSpPr>
        <p:spPr>
          <a:xfrm>
            <a:off x="550373" y="2624515"/>
            <a:ext cx="6019438" cy="2442592"/>
          </a:xfrm>
          <a:prstGeom prst="rect">
            <a:avLst/>
          </a:prstGeom>
        </p:spPr>
        <p:txBody>
          <a:bodyPr wrap="square" lIns="0" tIns="0" rIns="0" bIns="0" rtlCol="0" anchor="t">
            <a:spAutoFit/>
          </a:bodyPr>
          <a:lstStyle/>
          <a:p>
            <a:pPr algn="ctr">
              <a:lnSpc>
                <a:spcPts val="2069"/>
              </a:lnSpc>
            </a:pPr>
            <a:endParaRPr sz="2400" dirty="0">
              <a:latin typeface="Poppins" panose="00000500000000000000" pitchFamily="2" charset="0"/>
              <a:ea typeface="Roboto" panose="02000000000000000000" pitchFamily="2" charset="0"/>
              <a:cs typeface="Poppins" panose="00000500000000000000" pitchFamily="2" charset="0"/>
            </a:endParaRPr>
          </a:p>
          <a:p>
            <a:pPr>
              <a:lnSpc>
                <a:spcPts val="2069"/>
              </a:lnSpc>
            </a:pPr>
            <a:r>
              <a:rPr lang="en-US" sz="2400" dirty="0">
                <a:solidFill>
                  <a:srgbClr val="000000"/>
                </a:solidFill>
                <a:latin typeface="Poppins" panose="00000500000000000000" pitchFamily="2" charset="0"/>
                <a:ea typeface="Roboto" panose="02000000000000000000" pitchFamily="2" charset="0"/>
                <a:cs typeface="Poppins" panose="00000500000000000000" pitchFamily="2" charset="0"/>
              </a:rPr>
              <a:t>Lack of sleep and overtraining deplete your body's energy.</a:t>
            </a:r>
          </a:p>
          <a:p>
            <a:pPr>
              <a:lnSpc>
                <a:spcPts val="2069"/>
              </a:lnSpc>
            </a:pPr>
            <a:endParaRPr lang="en-US" sz="2400" dirty="0">
              <a:solidFill>
                <a:srgbClr val="000000"/>
              </a:solidFill>
              <a:latin typeface="Poppins" panose="00000500000000000000" pitchFamily="2" charset="0"/>
              <a:ea typeface="Roboto" panose="02000000000000000000" pitchFamily="2" charset="0"/>
              <a:cs typeface="Poppins" panose="00000500000000000000" pitchFamily="2" charset="0"/>
            </a:endParaRPr>
          </a:p>
          <a:p>
            <a:pPr>
              <a:lnSpc>
                <a:spcPts val="2069"/>
              </a:lnSpc>
            </a:pPr>
            <a:endParaRPr lang="en-US" sz="2400" dirty="0">
              <a:solidFill>
                <a:srgbClr val="000000"/>
              </a:solidFill>
              <a:latin typeface="Poppins" panose="00000500000000000000" pitchFamily="2" charset="0"/>
              <a:ea typeface="Roboto" panose="02000000000000000000" pitchFamily="2" charset="0"/>
              <a:cs typeface="Poppins" panose="00000500000000000000" pitchFamily="2" charset="0"/>
            </a:endParaRPr>
          </a:p>
          <a:p>
            <a:pPr>
              <a:lnSpc>
                <a:spcPts val="2069"/>
              </a:lnSpc>
            </a:pPr>
            <a:r>
              <a:rPr lang="en-US" sz="2400" dirty="0">
                <a:solidFill>
                  <a:srgbClr val="000000"/>
                </a:solidFill>
                <a:latin typeface="Poppins" panose="00000500000000000000" pitchFamily="2" charset="0"/>
                <a:ea typeface="Roboto" panose="02000000000000000000" pitchFamily="2" charset="0"/>
                <a:cs typeface="Poppins" panose="00000500000000000000" pitchFamily="2" charset="0"/>
              </a:rPr>
              <a:t>Physically drained</a:t>
            </a:r>
          </a:p>
          <a:p>
            <a:pPr>
              <a:lnSpc>
                <a:spcPts val="2069"/>
              </a:lnSpc>
            </a:pPr>
            <a:endParaRPr lang="en-US" sz="2400" dirty="0">
              <a:solidFill>
                <a:srgbClr val="000000"/>
              </a:solidFill>
              <a:latin typeface="Poppins" panose="00000500000000000000" pitchFamily="2" charset="0"/>
              <a:ea typeface="Roboto" panose="02000000000000000000" pitchFamily="2" charset="0"/>
              <a:cs typeface="Poppins" panose="00000500000000000000" pitchFamily="2" charset="0"/>
            </a:endParaRPr>
          </a:p>
          <a:p>
            <a:pPr>
              <a:lnSpc>
                <a:spcPts val="2069"/>
              </a:lnSpc>
            </a:pPr>
            <a:r>
              <a:rPr lang="en-US" sz="2400" dirty="0">
                <a:solidFill>
                  <a:srgbClr val="000000"/>
                </a:solidFill>
                <a:latin typeface="Poppins" panose="00000500000000000000" pitchFamily="2" charset="0"/>
                <a:ea typeface="Roboto" panose="02000000000000000000" pitchFamily="2" charset="0"/>
                <a:cs typeface="Poppins" panose="00000500000000000000" pitchFamily="2" charset="0"/>
              </a:rPr>
              <a:t>  </a:t>
            </a:r>
          </a:p>
          <a:p>
            <a:pPr>
              <a:lnSpc>
                <a:spcPts val="2069"/>
              </a:lnSpc>
            </a:pPr>
            <a:r>
              <a:rPr lang="en-US" sz="2400" dirty="0">
                <a:solidFill>
                  <a:srgbClr val="000000"/>
                </a:solidFill>
                <a:latin typeface="Poppins" panose="00000500000000000000" pitchFamily="2" charset="0"/>
                <a:ea typeface="Roboto" panose="02000000000000000000" pitchFamily="2" charset="0"/>
                <a:cs typeface="Poppins" panose="00000500000000000000" pitchFamily="2" charset="0"/>
              </a:rPr>
              <a:t> </a:t>
            </a:r>
          </a:p>
        </p:txBody>
      </p:sp>
      <p:sp>
        <p:nvSpPr>
          <p:cNvPr id="7" name="TextBox 7">
            <a:extLst>
              <a:ext uri="{FF2B5EF4-FFF2-40B4-BE49-F238E27FC236}">
                <a16:creationId xmlns:a16="http://schemas.microsoft.com/office/drawing/2014/main" id="{F65B483D-28E5-C16E-4DEA-589940EE48A2}"/>
              </a:ext>
            </a:extLst>
          </p:cNvPr>
          <p:cNvSpPr txBox="1"/>
          <p:nvPr/>
        </p:nvSpPr>
        <p:spPr>
          <a:xfrm>
            <a:off x="2683382" y="649009"/>
            <a:ext cx="6417281" cy="480260"/>
          </a:xfrm>
          <a:prstGeom prst="rect">
            <a:avLst/>
          </a:prstGeom>
        </p:spPr>
        <p:txBody>
          <a:bodyPr wrap="square" lIns="0" tIns="0" rIns="0" bIns="0" rtlCol="0" anchor="t">
            <a:spAutoFit/>
          </a:bodyPr>
          <a:lstStyle/>
          <a:p>
            <a:pPr algn="ctr">
              <a:lnSpc>
                <a:spcPts val="3507"/>
              </a:lnSpc>
            </a:pPr>
            <a:r>
              <a:rPr lang="en-US" sz="4000" dirty="0">
                <a:solidFill>
                  <a:srgbClr val="000000"/>
                </a:solidFill>
                <a:latin typeface="Poppins" panose="00000500000000000000" pitchFamily="2" charset="0"/>
                <a:cs typeface="Poppins" panose="00000500000000000000" pitchFamily="2" charset="0"/>
              </a:rPr>
              <a:t>Physical Rest</a:t>
            </a:r>
          </a:p>
        </p:txBody>
      </p:sp>
      <p:pic>
        <p:nvPicPr>
          <p:cNvPr id="2052" name="Picture 4" descr="The Power of Sleep and Rest: Unlocking a Well-Rested Mind">
            <a:extLst>
              <a:ext uri="{FF2B5EF4-FFF2-40B4-BE49-F238E27FC236}">
                <a16:creationId xmlns:a16="http://schemas.microsoft.com/office/drawing/2014/main" id="{471FAE60-385D-15F1-31F4-344F0E8517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51826" y="2294176"/>
            <a:ext cx="4560048" cy="30362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2355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a:extLst>
              <a:ext uri="{FF2B5EF4-FFF2-40B4-BE49-F238E27FC236}">
                <a16:creationId xmlns:a16="http://schemas.microsoft.com/office/drawing/2014/main" id="{29465D4A-B34E-000E-C4E3-530AFD1E7631}"/>
              </a:ext>
            </a:extLst>
          </p:cNvPr>
          <p:cNvSpPr txBox="1"/>
          <p:nvPr/>
        </p:nvSpPr>
        <p:spPr>
          <a:xfrm>
            <a:off x="320039" y="1503854"/>
            <a:ext cx="11350479" cy="4592091"/>
          </a:xfrm>
          <a:prstGeom prst="rect">
            <a:avLst/>
          </a:prstGeom>
        </p:spPr>
        <p:txBody>
          <a:bodyPr wrap="square" lIns="0" tIns="0" rIns="0" bIns="0" rtlCol="0" anchor="t">
            <a:spAutoFit/>
          </a:bodyPr>
          <a:lstStyle/>
          <a:p>
            <a:pPr>
              <a:lnSpc>
                <a:spcPts val="2069"/>
              </a:lnSpc>
            </a:pPr>
            <a:r>
              <a:rPr lang="en-US" sz="2400" dirty="0">
                <a:solidFill>
                  <a:srgbClr val="000000"/>
                </a:solidFill>
                <a:latin typeface="Neue Plak"/>
              </a:rPr>
              <a:t>  </a:t>
            </a:r>
          </a:p>
          <a:p>
            <a:pPr>
              <a:lnSpc>
                <a:spcPts val="2069"/>
              </a:lnSpc>
            </a:pPr>
            <a:r>
              <a:rPr lang="en-US" sz="2400" b="1" dirty="0">
                <a:solidFill>
                  <a:srgbClr val="000000"/>
                </a:solidFill>
                <a:latin typeface="Neue Plak"/>
              </a:rPr>
              <a:t>     Passive</a:t>
            </a:r>
          </a:p>
          <a:p>
            <a:pPr>
              <a:lnSpc>
                <a:spcPts val="2069"/>
              </a:lnSpc>
            </a:pPr>
            <a:endParaRPr lang="en-US" sz="2400" b="1" dirty="0">
              <a:solidFill>
                <a:srgbClr val="000000"/>
              </a:solidFill>
              <a:latin typeface="Neue Plak"/>
            </a:endParaRPr>
          </a:p>
          <a:p>
            <a:pPr marL="342900" indent="-342900">
              <a:lnSpc>
                <a:spcPts val="2069"/>
              </a:lnSpc>
              <a:buFont typeface="Arial" panose="020B0604020202020204" pitchFamily="34" charset="0"/>
              <a:buChar char="•"/>
            </a:pPr>
            <a:r>
              <a:rPr lang="en-US" sz="2400" dirty="0">
                <a:solidFill>
                  <a:srgbClr val="000000"/>
                </a:solidFill>
                <a:latin typeface="Neue Plak"/>
              </a:rPr>
              <a:t>Sleep 7+ hrs. nightly</a:t>
            </a:r>
          </a:p>
          <a:p>
            <a:pPr marL="342900" indent="-342900">
              <a:lnSpc>
                <a:spcPts val="2069"/>
              </a:lnSpc>
              <a:buFont typeface="Arial" panose="020B0604020202020204" pitchFamily="34" charset="0"/>
              <a:buChar char="•"/>
            </a:pPr>
            <a:endParaRPr lang="en-US" sz="2400" dirty="0">
              <a:solidFill>
                <a:srgbClr val="000000"/>
              </a:solidFill>
              <a:latin typeface="Neue Plak"/>
            </a:endParaRPr>
          </a:p>
          <a:p>
            <a:pPr marL="342900" indent="-342900">
              <a:lnSpc>
                <a:spcPts val="2069"/>
              </a:lnSpc>
              <a:buFont typeface="Arial" panose="020B0604020202020204" pitchFamily="34" charset="0"/>
              <a:buChar char="•"/>
            </a:pPr>
            <a:r>
              <a:rPr lang="en-US" sz="2400" dirty="0">
                <a:solidFill>
                  <a:srgbClr val="000000"/>
                </a:solidFill>
                <a:latin typeface="Neue Plak"/>
              </a:rPr>
              <a:t>Take power naps (as needed)</a:t>
            </a:r>
          </a:p>
          <a:p>
            <a:pPr>
              <a:lnSpc>
                <a:spcPts val="2069"/>
              </a:lnSpc>
            </a:pPr>
            <a:endParaRPr lang="en-US" sz="2400" dirty="0">
              <a:solidFill>
                <a:srgbClr val="000000"/>
              </a:solidFill>
              <a:latin typeface="Neue Plak"/>
            </a:endParaRPr>
          </a:p>
          <a:p>
            <a:pPr>
              <a:lnSpc>
                <a:spcPts val="2069"/>
              </a:lnSpc>
            </a:pPr>
            <a:endParaRPr lang="en-US" sz="2400" dirty="0">
              <a:solidFill>
                <a:srgbClr val="000000"/>
              </a:solidFill>
              <a:latin typeface="Neue Plak"/>
            </a:endParaRPr>
          </a:p>
          <a:p>
            <a:pPr>
              <a:lnSpc>
                <a:spcPts val="2069"/>
              </a:lnSpc>
            </a:pPr>
            <a:r>
              <a:rPr lang="en-US" sz="2400" b="1" dirty="0">
                <a:solidFill>
                  <a:srgbClr val="000000"/>
                </a:solidFill>
                <a:latin typeface="Neue Plak"/>
              </a:rPr>
              <a:t>      Active</a:t>
            </a:r>
          </a:p>
          <a:p>
            <a:pPr>
              <a:lnSpc>
                <a:spcPts val="2069"/>
              </a:lnSpc>
            </a:pPr>
            <a:endParaRPr lang="en-US" sz="2400" b="1" dirty="0">
              <a:solidFill>
                <a:srgbClr val="000000"/>
              </a:solidFill>
              <a:latin typeface="Neue Plak"/>
            </a:endParaRPr>
          </a:p>
          <a:p>
            <a:pPr marL="342900" indent="-342900">
              <a:lnSpc>
                <a:spcPts val="2069"/>
              </a:lnSpc>
              <a:buFont typeface="Arial" panose="020B0604020202020204" pitchFamily="34" charset="0"/>
              <a:buChar char="•"/>
            </a:pPr>
            <a:r>
              <a:rPr lang="en-US" sz="2400" dirty="0">
                <a:solidFill>
                  <a:srgbClr val="000000"/>
                </a:solidFill>
                <a:latin typeface="Neue Plak"/>
              </a:rPr>
              <a:t>Restorative activities</a:t>
            </a:r>
          </a:p>
          <a:p>
            <a:pPr marL="342900" indent="-342900">
              <a:lnSpc>
                <a:spcPts val="2069"/>
              </a:lnSpc>
              <a:buFont typeface="Arial" panose="020B0604020202020204" pitchFamily="34" charset="0"/>
              <a:buChar char="•"/>
            </a:pPr>
            <a:endParaRPr lang="en-US" sz="2400" dirty="0">
              <a:solidFill>
                <a:srgbClr val="000000"/>
              </a:solidFill>
              <a:latin typeface="Neue Plak"/>
            </a:endParaRPr>
          </a:p>
          <a:p>
            <a:pPr marL="342900" indent="-342900">
              <a:lnSpc>
                <a:spcPts val="2069"/>
              </a:lnSpc>
              <a:buFont typeface="Arial" panose="020B0604020202020204" pitchFamily="34" charset="0"/>
              <a:buChar char="•"/>
            </a:pPr>
            <a:r>
              <a:rPr lang="en-US" sz="2400" dirty="0">
                <a:solidFill>
                  <a:srgbClr val="000000"/>
                </a:solidFill>
                <a:latin typeface="Neue Plak"/>
              </a:rPr>
              <a:t>Massage improve the body’s circulation and flexibility</a:t>
            </a:r>
          </a:p>
          <a:p>
            <a:pPr marL="342900" indent="-342900">
              <a:lnSpc>
                <a:spcPts val="2069"/>
              </a:lnSpc>
              <a:buFont typeface="Arial" panose="020B0604020202020204" pitchFamily="34" charset="0"/>
              <a:buChar char="•"/>
            </a:pPr>
            <a:endParaRPr lang="en-US" sz="2400" dirty="0">
              <a:solidFill>
                <a:srgbClr val="000000"/>
              </a:solidFill>
              <a:latin typeface="Neue Plak"/>
            </a:endParaRPr>
          </a:p>
          <a:p>
            <a:pPr marL="342900" indent="-342900">
              <a:lnSpc>
                <a:spcPts val="2069"/>
              </a:lnSpc>
              <a:buFont typeface="Arial" panose="020B0604020202020204" pitchFamily="34" charset="0"/>
              <a:buChar char="•"/>
            </a:pPr>
            <a:r>
              <a:rPr lang="en-US" sz="2400" dirty="0">
                <a:solidFill>
                  <a:srgbClr val="000000"/>
                </a:solidFill>
                <a:latin typeface="Neue Plak"/>
              </a:rPr>
              <a:t>Yoga, massage, using a foam roller, regular stretch breaks, adjusting workspace ergonomics</a:t>
            </a:r>
          </a:p>
          <a:p>
            <a:pPr>
              <a:lnSpc>
                <a:spcPts val="2069"/>
              </a:lnSpc>
            </a:pPr>
            <a:r>
              <a:rPr lang="en-US" sz="2400" dirty="0">
                <a:solidFill>
                  <a:srgbClr val="000000"/>
                </a:solidFill>
                <a:latin typeface="Neue Plak"/>
              </a:rPr>
              <a:t> </a:t>
            </a:r>
          </a:p>
        </p:txBody>
      </p:sp>
      <p:sp>
        <p:nvSpPr>
          <p:cNvPr id="7" name="TextBox 7">
            <a:extLst>
              <a:ext uri="{FF2B5EF4-FFF2-40B4-BE49-F238E27FC236}">
                <a16:creationId xmlns:a16="http://schemas.microsoft.com/office/drawing/2014/main" id="{F65B483D-28E5-C16E-4DEA-589940EE48A2}"/>
              </a:ext>
            </a:extLst>
          </p:cNvPr>
          <p:cNvSpPr txBox="1"/>
          <p:nvPr/>
        </p:nvSpPr>
        <p:spPr>
          <a:xfrm>
            <a:off x="563051" y="706922"/>
            <a:ext cx="10746080" cy="472052"/>
          </a:xfrm>
          <a:prstGeom prst="rect">
            <a:avLst/>
          </a:prstGeom>
        </p:spPr>
        <p:txBody>
          <a:bodyPr wrap="square" lIns="0" tIns="0" rIns="0" bIns="0" rtlCol="0" anchor="t">
            <a:spAutoFit/>
          </a:bodyPr>
          <a:lstStyle/>
          <a:p>
            <a:pPr algn="ctr">
              <a:lnSpc>
                <a:spcPts val="3507"/>
              </a:lnSpc>
            </a:pPr>
            <a:r>
              <a:rPr lang="en-US" sz="4000" dirty="0">
                <a:solidFill>
                  <a:srgbClr val="000000"/>
                </a:solidFill>
                <a:latin typeface="Neue Plak"/>
              </a:rPr>
              <a:t>Physical Rest</a:t>
            </a:r>
          </a:p>
        </p:txBody>
      </p:sp>
    </p:spTree>
    <p:extLst>
      <p:ext uri="{BB962C8B-B14F-4D97-AF65-F5344CB8AC3E}">
        <p14:creationId xmlns:p14="http://schemas.microsoft.com/office/powerpoint/2010/main" val="20963396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391999-AFB0-292A-D9BC-CB15536CF730}"/>
              </a:ext>
            </a:extLst>
          </p:cNvPr>
          <p:cNvSpPr>
            <a:spLocks noGrp="1"/>
          </p:cNvSpPr>
          <p:nvPr>
            <p:ph type="title"/>
          </p:nvPr>
        </p:nvSpPr>
        <p:spPr/>
        <p:txBody>
          <a:bodyPr/>
          <a:lstStyle/>
          <a:p>
            <a:r>
              <a:rPr lang="en-CA" dirty="0"/>
              <a:t>Physical Rest</a:t>
            </a:r>
          </a:p>
        </p:txBody>
      </p:sp>
      <p:sp>
        <p:nvSpPr>
          <p:cNvPr id="3" name="Content Placeholder 2">
            <a:extLst>
              <a:ext uri="{FF2B5EF4-FFF2-40B4-BE49-F238E27FC236}">
                <a16:creationId xmlns:a16="http://schemas.microsoft.com/office/drawing/2014/main" id="{750ECE7A-F589-2E4F-8B9C-F78860685F8C}"/>
              </a:ext>
            </a:extLst>
          </p:cNvPr>
          <p:cNvSpPr>
            <a:spLocks noGrp="1"/>
          </p:cNvSpPr>
          <p:nvPr>
            <p:ph idx="1"/>
          </p:nvPr>
        </p:nvSpPr>
        <p:spPr/>
        <p:txBody>
          <a:bodyPr/>
          <a:lstStyle/>
          <a:p>
            <a:pPr algn="l">
              <a:buFont typeface="Arial" panose="020B0604020202020204" pitchFamily="34" charset="0"/>
              <a:buChar char="•"/>
            </a:pPr>
            <a:r>
              <a:rPr lang="en-US" dirty="0">
                <a:solidFill>
                  <a:srgbClr val="0D004C"/>
                </a:solidFill>
                <a:latin typeface="GothamBook"/>
              </a:rPr>
              <a:t>S</a:t>
            </a:r>
            <a:r>
              <a:rPr lang="en-US" b="0" i="0" dirty="0">
                <a:solidFill>
                  <a:srgbClr val="0D004C"/>
                </a:solidFill>
                <a:effectLst/>
                <a:latin typeface="GothamBook"/>
              </a:rPr>
              <a:t>tretching</a:t>
            </a:r>
          </a:p>
          <a:p>
            <a:pPr algn="l">
              <a:buFont typeface="Arial" panose="020B0604020202020204" pitchFamily="34" charset="0"/>
              <a:buChar char="•"/>
            </a:pPr>
            <a:r>
              <a:rPr lang="en-US" b="0" i="0" dirty="0">
                <a:solidFill>
                  <a:srgbClr val="0D004C"/>
                </a:solidFill>
                <a:effectLst/>
                <a:latin typeface="GothamBook"/>
              </a:rPr>
              <a:t>Taking a nap</a:t>
            </a:r>
          </a:p>
          <a:p>
            <a:pPr algn="l">
              <a:buFont typeface="Arial" panose="020B0604020202020204" pitchFamily="34" charset="0"/>
              <a:buChar char="•"/>
            </a:pPr>
            <a:r>
              <a:rPr lang="en-US" b="0" i="0" dirty="0">
                <a:solidFill>
                  <a:srgbClr val="0D004C"/>
                </a:solidFill>
                <a:effectLst/>
                <a:latin typeface="GothamBook"/>
              </a:rPr>
              <a:t>Getting a massage</a:t>
            </a:r>
          </a:p>
          <a:p>
            <a:pPr algn="l">
              <a:buFont typeface="Arial" panose="020B0604020202020204" pitchFamily="34" charset="0"/>
              <a:buChar char="•"/>
            </a:pPr>
            <a:r>
              <a:rPr lang="en-US" b="0" i="0" dirty="0">
                <a:solidFill>
                  <a:srgbClr val="0D004C"/>
                </a:solidFill>
                <a:effectLst/>
                <a:latin typeface="GothamBook"/>
              </a:rPr>
              <a:t>Taking short breaks</a:t>
            </a:r>
          </a:p>
          <a:p>
            <a:pPr algn="l">
              <a:buFont typeface="Arial" panose="020B0604020202020204" pitchFamily="34" charset="0"/>
              <a:buChar char="•"/>
            </a:pPr>
            <a:r>
              <a:rPr lang="en-US" b="0" i="0" dirty="0">
                <a:solidFill>
                  <a:srgbClr val="0D004C"/>
                </a:solidFill>
                <a:effectLst/>
                <a:latin typeface="GothamBook"/>
              </a:rPr>
              <a:t>Going for a walk</a:t>
            </a:r>
          </a:p>
          <a:p>
            <a:pPr algn="l"/>
            <a:r>
              <a:rPr lang="en-US" b="0" i="0" dirty="0">
                <a:solidFill>
                  <a:srgbClr val="0D004C"/>
                </a:solidFill>
                <a:effectLst/>
                <a:latin typeface="GothamBook"/>
              </a:rPr>
              <a:t>When we rest physically, we give our muscles time to repair and recover, which helps us avoid injuries and reduces fatigue</a:t>
            </a:r>
          </a:p>
          <a:p>
            <a:endParaRPr lang="en-CA" dirty="0"/>
          </a:p>
        </p:txBody>
      </p:sp>
    </p:spTree>
    <p:extLst>
      <p:ext uri="{BB962C8B-B14F-4D97-AF65-F5344CB8AC3E}">
        <p14:creationId xmlns:p14="http://schemas.microsoft.com/office/powerpoint/2010/main" val="7046638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Box 3">
            <a:extLst>
              <a:ext uri="{FF2B5EF4-FFF2-40B4-BE49-F238E27FC236}">
                <a16:creationId xmlns:a16="http://schemas.microsoft.com/office/drawing/2014/main" id="{29465D4A-B34E-000E-C4E3-530AFD1E7631}"/>
              </a:ext>
            </a:extLst>
          </p:cNvPr>
          <p:cNvSpPr txBox="1"/>
          <p:nvPr/>
        </p:nvSpPr>
        <p:spPr>
          <a:xfrm>
            <a:off x="182879" y="1755073"/>
            <a:ext cx="11551921" cy="4322786"/>
          </a:xfrm>
          <a:prstGeom prst="rect">
            <a:avLst/>
          </a:prstGeom>
        </p:spPr>
        <p:txBody>
          <a:bodyPr wrap="square" lIns="0" tIns="0" rIns="0" bIns="0" rtlCol="0" anchor="t">
            <a:spAutoFit/>
          </a:bodyPr>
          <a:lstStyle/>
          <a:p>
            <a:pPr algn="ctr">
              <a:lnSpc>
                <a:spcPts val="2069"/>
              </a:lnSpc>
            </a:pPr>
            <a:endParaRPr sz="2400" dirty="0">
              <a:latin typeface="Neue Plak"/>
            </a:endParaRPr>
          </a:p>
          <a:p>
            <a:pPr algn="ctr">
              <a:lnSpc>
                <a:spcPts val="2069"/>
              </a:lnSpc>
            </a:pPr>
            <a:r>
              <a:rPr lang="en-US" sz="2400" dirty="0">
                <a:solidFill>
                  <a:srgbClr val="000000"/>
                </a:solidFill>
                <a:latin typeface="Neue Plak"/>
              </a:rPr>
              <a:t>Lack of sleep and overtraining deplete your body's energy.</a:t>
            </a:r>
          </a:p>
          <a:p>
            <a:pPr algn="ctr">
              <a:lnSpc>
                <a:spcPts val="2069"/>
              </a:lnSpc>
            </a:pPr>
            <a:endParaRPr lang="en-US" sz="2400" dirty="0">
              <a:solidFill>
                <a:srgbClr val="000000"/>
              </a:solidFill>
              <a:latin typeface="Neue Plak"/>
            </a:endParaRPr>
          </a:p>
          <a:p>
            <a:pPr algn="ctr">
              <a:lnSpc>
                <a:spcPts val="2069"/>
              </a:lnSpc>
            </a:pPr>
            <a:r>
              <a:rPr lang="en-US" sz="2400" dirty="0">
                <a:solidFill>
                  <a:srgbClr val="000000"/>
                </a:solidFill>
                <a:latin typeface="Neue Plak"/>
              </a:rPr>
              <a:t>  </a:t>
            </a:r>
          </a:p>
          <a:p>
            <a:pPr algn="ctr">
              <a:lnSpc>
                <a:spcPts val="2069"/>
              </a:lnSpc>
            </a:pPr>
            <a:r>
              <a:rPr lang="en-US" sz="2400" b="1" dirty="0">
                <a:solidFill>
                  <a:srgbClr val="000000"/>
                </a:solidFill>
                <a:latin typeface="Neue Plak"/>
              </a:rPr>
              <a:t>Passive</a:t>
            </a:r>
          </a:p>
          <a:p>
            <a:pPr algn="ctr">
              <a:lnSpc>
                <a:spcPts val="2069"/>
              </a:lnSpc>
            </a:pPr>
            <a:endParaRPr lang="en-US" sz="2400" b="1" dirty="0">
              <a:solidFill>
                <a:srgbClr val="000000"/>
              </a:solidFill>
              <a:latin typeface="Neue Plak"/>
            </a:endParaRPr>
          </a:p>
          <a:p>
            <a:pPr algn="ctr">
              <a:lnSpc>
                <a:spcPts val="2069"/>
              </a:lnSpc>
            </a:pPr>
            <a:r>
              <a:rPr lang="en-US" sz="2400" dirty="0">
                <a:solidFill>
                  <a:srgbClr val="000000"/>
                </a:solidFill>
                <a:latin typeface="Neue Plak"/>
              </a:rPr>
              <a:t> Sleep 7+ hrs. nightly</a:t>
            </a:r>
          </a:p>
          <a:p>
            <a:pPr algn="ctr">
              <a:lnSpc>
                <a:spcPts val="2069"/>
              </a:lnSpc>
            </a:pPr>
            <a:endParaRPr lang="en-US" sz="2400" dirty="0">
              <a:solidFill>
                <a:srgbClr val="000000"/>
              </a:solidFill>
              <a:latin typeface="Neue Plak"/>
            </a:endParaRPr>
          </a:p>
          <a:p>
            <a:pPr algn="ctr">
              <a:lnSpc>
                <a:spcPts val="2069"/>
              </a:lnSpc>
            </a:pPr>
            <a:r>
              <a:rPr lang="en-US" sz="2400" dirty="0">
                <a:solidFill>
                  <a:srgbClr val="000000"/>
                </a:solidFill>
                <a:latin typeface="Neue Plak"/>
              </a:rPr>
              <a:t>Take power naps (as needed)</a:t>
            </a:r>
          </a:p>
          <a:p>
            <a:pPr algn="ctr">
              <a:lnSpc>
                <a:spcPts val="2069"/>
              </a:lnSpc>
            </a:pPr>
            <a:endParaRPr lang="en-US" sz="2400" dirty="0">
              <a:solidFill>
                <a:srgbClr val="000000"/>
              </a:solidFill>
              <a:latin typeface="Neue Plak"/>
            </a:endParaRPr>
          </a:p>
          <a:p>
            <a:pPr algn="ctr">
              <a:lnSpc>
                <a:spcPts val="2069"/>
              </a:lnSpc>
            </a:pPr>
            <a:endParaRPr lang="en-US" sz="2400" dirty="0">
              <a:solidFill>
                <a:srgbClr val="000000"/>
              </a:solidFill>
              <a:latin typeface="Neue Plak"/>
            </a:endParaRPr>
          </a:p>
          <a:p>
            <a:pPr algn="ctr">
              <a:lnSpc>
                <a:spcPts val="2069"/>
              </a:lnSpc>
            </a:pPr>
            <a:r>
              <a:rPr lang="en-US" sz="2400" b="1" dirty="0">
                <a:solidFill>
                  <a:srgbClr val="000000"/>
                </a:solidFill>
                <a:latin typeface="Neue Plak"/>
              </a:rPr>
              <a:t>Active</a:t>
            </a:r>
          </a:p>
          <a:p>
            <a:pPr algn="ctr">
              <a:lnSpc>
                <a:spcPts val="2069"/>
              </a:lnSpc>
            </a:pPr>
            <a:endParaRPr lang="en-US" sz="2400" b="1" dirty="0">
              <a:solidFill>
                <a:srgbClr val="000000"/>
              </a:solidFill>
              <a:latin typeface="Neue Plak"/>
            </a:endParaRPr>
          </a:p>
          <a:p>
            <a:pPr algn="ctr">
              <a:lnSpc>
                <a:spcPts val="2069"/>
              </a:lnSpc>
            </a:pPr>
            <a:r>
              <a:rPr lang="en-US" sz="2400" dirty="0">
                <a:solidFill>
                  <a:srgbClr val="000000"/>
                </a:solidFill>
                <a:latin typeface="Neue Plak"/>
              </a:rPr>
              <a:t>  Restorative activities</a:t>
            </a:r>
          </a:p>
          <a:p>
            <a:pPr algn="ctr">
              <a:lnSpc>
                <a:spcPts val="2069"/>
              </a:lnSpc>
            </a:pPr>
            <a:endParaRPr lang="en-US" sz="2400" dirty="0">
              <a:solidFill>
                <a:srgbClr val="000000"/>
              </a:solidFill>
              <a:latin typeface="Neue Plak"/>
            </a:endParaRPr>
          </a:p>
          <a:p>
            <a:pPr algn="ctr">
              <a:lnSpc>
                <a:spcPts val="2069"/>
              </a:lnSpc>
            </a:pPr>
            <a:r>
              <a:rPr lang="en-US" sz="2400" dirty="0">
                <a:solidFill>
                  <a:srgbClr val="000000"/>
                </a:solidFill>
                <a:latin typeface="Neue Plak"/>
              </a:rPr>
              <a:t> Massage improve the body’s circulation and flexibility</a:t>
            </a:r>
          </a:p>
        </p:txBody>
      </p:sp>
      <p:sp>
        <p:nvSpPr>
          <p:cNvPr id="4" name="Freeform 4">
            <a:extLst>
              <a:ext uri="{FF2B5EF4-FFF2-40B4-BE49-F238E27FC236}">
                <a16:creationId xmlns:a16="http://schemas.microsoft.com/office/drawing/2014/main" id="{0E30C383-14D8-8A62-634E-0D09D3CEC218}"/>
              </a:ext>
            </a:extLst>
          </p:cNvPr>
          <p:cNvSpPr/>
          <p:nvPr/>
        </p:nvSpPr>
        <p:spPr>
          <a:xfrm>
            <a:off x="4775329" y="1092930"/>
            <a:ext cx="1572919" cy="662143"/>
          </a:xfrm>
          <a:custGeom>
            <a:avLst/>
            <a:gdLst/>
            <a:ahLst/>
            <a:cxnLst/>
            <a:rect l="l" t="t" r="r" b="b"/>
            <a:pathLst>
              <a:path w="1316736" h="653430">
                <a:moveTo>
                  <a:pt x="0" y="0"/>
                </a:moveTo>
                <a:lnTo>
                  <a:pt x="1316736" y="0"/>
                </a:lnTo>
                <a:lnTo>
                  <a:pt x="1316736" y="653430"/>
                </a:lnTo>
                <a:lnTo>
                  <a:pt x="0" y="65343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CA">
              <a:latin typeface="Neue Plak"/>
            </a:endParaRPr>
          </a:p>
        </p:txBody>
      </p:sp>
      <p:sp>
        <p:nvSpPr>
          <p:cNvPr id="5" name="Freeform 5">
            <a:extLst>
              <a:ext uri="{FF2B5EF4-FFF2-40B4-BE49-F238E27FC236}">
                <a16:creationId xmlns:a16="http://schemas.microsoft.com/office/drawing/2014/main" id="{18DEA13B-D014-7B28-B275-83C7979B67F9}"/>
              </a:ext>
            </a:extLst>
          </p:cNvPr>
          <p:cNvSpPr/>
          <p:nvPr/>
        </p:nvSpPr>
        <p:spPr>
          <a:xfrm>
            <a:off x="1180327" y="5294892"/>
            <a:ext cx="696063" cy="699283"/>
          </a:xfrm>
          <a:custGeom>
            <a:avLst/>
            <a:gdLst/>
            <a:ahLst/>
            <a:cxnLst/>
            <a:rect l="l" t="t" r="r" b="b"/>
            <a:pathLst>
              <a:path w="856623" h="738837">
                <a:moveTo>
                  <a:pt x="0" y="0"/>
                </a:moveTo>
                <a:lnTo>
                  <a:pt x="856623" y="0"/>
                </a:lnTo>
                <a:lnTo>
                  <a:pt x="856623" y="738837"/>
                </a:lnTo>
                <a:lnTo>
                  <a:pt x="0" y="738837"/>
                </a:lnTo>
                <a:lnTo>
                  <a:pt x="0" y="0"/>
                </a:lnTo>
                <a:close/>
              </a:path>
            </a:pathLst>
          </a:custGeom>
          <a:blipFill>
            <a:blip r:embed="rId4"/>
            <a:stretch>
              <a:fillRect/>
            </a:stretch>
          </a:blipFill>
        </p:spPr>
        <p:txBody>
          <a:bodyPr/>
          <a:lstStyle/>
          <a:p>
            <a:endParaRPr lang="en-CA">
              <a:latin typeface="Neue Plak"/>
            </a:endParaRPr>
          </a:p>
        </p:txBody>
      </p:sp>
      <p:sp>
        <p:nvSpPr>
          <p:cNvPr id="6" name="Freeform 6">
            <a:extLst>
              <a:ext uri="{FF2B5EF4-FFF2-40B4-BE49-F238E27FC236}">
                <a16:creationId xmlns:a16="http://schemas.microsoft.com/office/drawing/2014/main" id="{0C063826-29BD-8ED1-D79C-2186A04F3D54}"/>
              </a:ext>
            </a:extLst>
          </p:cNvPr>
          <p:cNvSpPr/>
          <p:nvPr/>
        </p:nvSpPr>
        <p:spPr>
          <a:xfrm>
            <a:off x="8652387" y="2366479"/>
            <a:ext cx="1014194" cy="1251791"/>
          </a:xfrm>
          <a:custGeom>
            <a:avLst/>
            <a:gdLst/>
            <a:ahLst/>
            <a:cxnLst/>
            <a:rect l="l" t="t" r="r" b="b"/>
            <a:pathLst>
              <a:path w="908266" h="1130195">
                <a:moveTo>
                  <a:pt x="0" y="0"/>
                </a:moveTo>
                <a:lnTo>
                  <a:pt x="908266" y="0"/>
                </a:lnTo>
                <a:lnTo>
                  <a:pt x="908266" y="1130195"/>
                </a:lnTo>
                <a:lnTo>
                  <a:pt x="0" y="113019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CA">
              <a:latin typeface="Neue Plak"/>
            </a:endParaRPr>
          </a:p>
        </p:txBody>
      </p:sp>
      <p:sp>
        <p:nvSpPr>
          <p:cNvPr id="7" name="TextBox 7">
            <a:extLst>
              <a:ext uri="{FF2B5EF4-FFF2-40B4-BE49-F238E27FC236}">
                <a16:creationId xmlns:a16="http://schemas.microsoft.com/office/drawing/2014/main" id="{F65B483D-28E5-C16E-4DEA-589940EE48A2}"/>
              </a:ext>
            </a:extLst>
          </p:cNvPr>
          <p:cNvSpPr txBox="1"/>
          <p:nvPr/>
        </p:nvSpPr>
        <p:spPr>
          <a:xfrm>
            <a:off x="584072" y="223446"/>
            <a:ext cx="10746080" cy="472052"/>
          </a:xfrm>
          <a:prstGeom prst="rect">
            <a:avLst/>
          </a:prstGeom>
        </p:spPr>
        <p:txBody>
          <a:bodyPr wrap="square" lIns="0" tIns="0" rIns="0" bIns="0" rtlCol="0" anchor="t">
            <a:spAutoFit/>
          </a:bodyPr>
          <a:lstStyle/>
          <a:p>
            <a:pPr algn="ctr">
              <a:lnSpc>
                <a:spcPts val="3507"/>
              </a:lnSpc>
            </a:pPr>
            <a:r>
              <a:rPr lang="en-US" sz="4000" dirty="0">
                <a:solidFill>
                  <a:srgbClr val="000000"/>
                </a:solidFill>
                <a:latin typeface="Neue Plak"/>
              </a:rPr>
              <a:t>Physical Rest</a:t>
            </a:r>
          </a:p>
        </p:txBody>
      </p:sp>
    </p:spTree>
    <p:extLst>
      <p:ext uri="{BB962C8B-B14F-4D97-AF65-F5344CB8AC3E}">
        <p14:creationId xmlns:p14="http://schemas.microsoft.com/office/powerpoint/2010/main" val="7890585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2">
            <a:extLst>
              <a:ext uri="{FF2B5EF4-FFF2-40B4-BE49-F238E27FC236}">
                <a16:creationId xmlns:a16="http://schemas.microsoft.com/office/drawing/2014/main" id="{0EDA73BF-08E8-6388-B6B1-12DB6A24D3DE}"/>
              </a:ext>
            </a:extLst>
          </p:cNvPr>
          <p:cNvSpPr txBox="1"/>
          <p:nvPr/>
        </p:nvSpPr>
        <p:spPr>
          <a:xfrm>
            <a:off x="2560882" y="1028700"/>
            <a:ext cx="7070238" cy="5669309"/>
          </a:xfrm>
          <a:prstGeom prst="rect">
            <a:avLst/>
          </a:prstGeom>
        </p:spPr>
        <p:txBody>
          <a:bodyPr wrap="square" lIns="0" tIns="0" rIns="0" bIns="0" rtlCol="0" anchor="t">
            <a:spAutoFit/>
          </a:bodyPr>
          <a:lstStyle/>
          <a:p>
            <a:pPr algn="ctr">
              <a:lnSpc>
                <a:spcPts val="2069"/>
              </a:lnSpc>
            </a:pPr>
            <a:endParaRPr lang="en-US" sz="2400" dirty="0"/>
          </a:p>
          <a:p>
            <a:pPr algn="ctr">
              <a:lnSpc>
                <a:spcPts val="2069"/>
              </a:lnSpc>
            </a:pPr>
            <a:r>
              <a:rPr lang="en-US" sz="2400" dirty="0">
                <a:solidFill>
                  <a:srgbClr val="000000"/>
                </a:solidFill>
                <a:latin typeface="Canva Sans"/>
              </a:rPr>
              <a:t>Mental rest deficit is caused by overtaxing your thinking.</a:t>
            </a:r>
          </a:p>
          <a:p>
            <a:pPr algn="ctr">
              <a:lnSpc>
                <a:spcPts val="2069"/>
              </a:lnSpc>
            </a:pPr>
            <a:endParaRPr lang="en-US" sz="2400" dirty="0">
              <a:solidFill>
                <a:srgbClr val="000000"/>
              </a:solidFill>
              <a:latin typeface="Canva Sans"/>
            </a:endParaRPr>
          </a:p>
          <a:p>
            <a:pPr algn="ctr">
              <a:lnSpc>
                <a:spcPts val="2069"/>
              </a:lnSpc>
            </a:pPr>
            <a:endParaRPr lang="en-US" sz="2400" dirty="0">
              <a:solidFill>
                <a:srgbClr val="000000"/>
              </a:solidFill>
              <a:latin typeface="Canva Sans"/>
            </a:endParaRPr>
          </a:p>
          <a:p>
            <a:pPr algn="ctr">
              <a:lnSpc>
                <a:spcPts val="2069"/>
              </a:lnSpc>
            </a:pPr>
            <a:endParaRPr lang="en-US" sz="2400" dirty="0">
              <a:solidFill>
                <a:srgbClr val="000000"/>
              </a:solidFill>
              <a:latin typeface="Canva Sans"/>
            </a:endParaRPr>
          </a:p>
          <a:p>
            <a:pPr algn="ctr">
              <a:lnSpc>
                <a:spcPts val="2069"/>
              </a:lnSpc>
            </a:pPr>
            <a:endParaRPr lang="en-US" sz="2400" dirty="0">
              <a:solidFill>
                <a:srgbClr val="000000"/>
              </a:solidFill>
              <a:latin typeface="Canva Sans"/>
            </a:endParaRPr>
          </a:p>
          <a:p>
            <a:pPr algn="ctr">
              <a:lnSpc>
                <a:spcPts val="2069"/>
              </a:lnSpc>
            </a:pPr>
            <a:endParaRPr lang="en-US" sz="2400" dirty="0">
              <a:solidFill>
                <a:srgbClr val="000000"/>
              </a:solidFill>
              <a:latin typeface="Canva Sans"/>
            </a:endParaRPr>
          </a:p>
          <a:p>
            <a:pPr algn="ctr">
              <a:lnSpc>
                <a:spcPts val="2069"/>
              </a:lnSpc>
            </a:pPr>
            <a:endParaRPr lang="en-US" sz="2400" dirty="0">
              <a:solidFill>
                <a:srgbClr val="000000"/>
              </a:solidFill>
              <a:latin typeface="Canva Sans"/>
            </a:endParaRPr>
          </a:p>
          <a:p>
            <a:pPr algn="ctr">
              <a:lnSpc>
                <a:spcPts val="2069"/>
              </a:lnSpc>
            </a:pPr>
            <a:endParaRPr lang="en-US" sz="2400" dirty="0">
              <a:solidFill>
                <a:srgbClr val="000000"/>
              </a:solidFill>
              <a:latin typeface="Canva Sans"/>
            </a:endParaRPr>
          </a:p>
          <a:p>
            <a:pPr algn="ctr">
              <a:lnSpc>
                <a:spcPts val="2069"/>
              </a:lnSpc>
            </a:pPr>
            <a:endParaRPr lang="en-US" sz="2400" dirty="0">
              <a:solidFill>
                <a:srgbClr val="000000"/>
              </a:solidFill>
              <a:latin typeface="Canva Sans"/>
            </a:endParaRPr>
          </a:p>
          <a:p>
            <a:pPr algn="ctr">
              <a:lnSpc>
                <a:spcPts val="2069"/>
              </a:lnSpc>
            </a:pPr>
            <a:endParaRPr lang="en-US" sz="2400" dirty="0">
              <a:solidFill>
                <a:srgbClr val="000000"/>
              </a:solidFill>
              <a:latin typeface="Canva Sans"/>
            </a:endParaRPr>
          </a:p>
          <a:p>
            <a:pPr algn="just">
              <a:lnSpc>
                <a:spcPts val="2069"/>
              </a:lnSpc>
            </a:pPr>
            <a:r>
              <a:rPr lang="en-US" sz="2400" dirty="0">
                <a:solidFill>
                  <a:srgbClr val="000000"/>
                </a:solidFill>
                <a:latin typeface="Canva Sans"/>
              </a:rPr>
              <a:t>Create a shutdown ritual to separate work and life</a:t>
            </a:r>
          </a:p>
          <a:p>
            <a:pPr marL="285750" indent="-285750" algn="just">
              <a:lnSpc>
                <a:spcPts val="2069"/>
              </a:lnSpc>
              <a:buFont typeface="Arial" panose="020B0604020202020204" pitchFamily="34" charset="0"/>
              <a:buChar char="•"/>
            </a:pPr>
            <a:endParaRPr lang="en-US" sz="2400" dirty="0">
              <a:solidFill>
                <a:srgbClr val="000000"/>
              </a:solidFill>
              <a:latin typeface="Canva Sans"/>
            </a:endParaRPr>
          </a:p>
          <a:p>
            <a:pPr algn="just">
              <a:lnSpc>
                <a:spcPts val="2069"/>
              </a:lnSpc>
            </a:pPr>
            <a:r>
              <a:rPr lang="en-US" sz="2400" dirty="0">
                <a:solidFill>
                  <a:srgbClr val="000000"/>
                </a:solidFill>
                <a:latin typeface="Canva Sans"/>
              </a:rPr>
              <a:t>Notepad by the bed for nagging thoughts</a:t>
            </a:r>
          </a:p>
          <a:p>
            <a:pPr marL="285750" indent="-285750" algn="just">
              <a:lnSpc>
                <a:spcPts val="2069"/>
              </a:lnSpc>
              <a:buFont typeface="Arial" panose="020B0604020202020204" pitchFamily="34" charset="0"/>
              <a:buChar char="•"/>
            </a:pPr>
            <a:endParaRPr lang="en-US" sz="2400" dirty="0">
              <a:solidFill>
                <a:srgbClr val="000000"/>
              </a:solidFill>
              <a:latin typeface="Canva Sans"/>
            </a:endParaRPr>
          </a:p>
          <a:p>
            <a:pPr algn="just">
              <a:lnSpc>
                <a:spcPts val="2069"/>
              </a:lnSpc>
            </a:pPr>
            <a:r>
              <a:rPr lang="en-US" sz="2400" dirty="0">
                <a:solidFill>
                  <a:srgbClr val="000000"/>
                </a:solidFill>
                <a:latin typeface="Canva Sans"/>
              </a:rPr>
              <a:t>Take a break from problem-solving</a:t>
            </a:r>
          </a:p>
          <a:p>
            <a:pPr marL="285750" indent="-285750" algn="just">
              <a:lnSpc>
                <a:spcPts val="2069"/>
              </a:lnSpc>
              <a:buFont typeface="Arial" panose="020B0604020202020204" pitchFamily="34" charset="0"/>
              <a:buChar char="•"/>
            </a:pPr>
            <a:endParaRPr lang="en-US" sz="2400" dirty="0">
              <a:solidFill>
                <a:srgbClr val="000000"/>
              </a:solidFill>
              <a:latin typeface="Canva Sans"/>
            </a:endParaRPr>
          </a:p>
          <a:p>
            <a:pPr algn="just">
              <a:lnSpc>
                <a:spcPts val="2069"/>
              </a:lnSpc>
            </a:pPr>
            <a:r>
              <a:rPr lang="en-US" sz="2400" dirty="0">
                <a:solidFill>
                  <a:srgbClr val="000000"/>
                </a:solidFill>
                <a:latin typeface="Canva Sans"/>
              </a:rPr>
              <a:t>Brain-breaks (Schedule them. Use Pomodoro)</a:t>
            </a:r>
          </a:p>
          <a:p>
            <a:pPr marL="285750" indent="-285750" algn="just">
              <a:lnSpc>
                <a:spcPts val="2069"/>
              </a:lnSpc>
              <a:buFont typeface="Arial" panose="020B0604020202020204" pitchFamily="34" charset="0"/>
              <a:buChar char="•"/>
            </a:pPr>
            <a:endParaRPr lang="en-US" sz="2400" dirty="0">
              <a:solidFill>
                <a:srgbClr val="000000"/>
              </a:solidFill>
              <a:latin typeface="Canva Sans"/>
            </a:endParaRPr>
          </a:p>
          <a:p>
            <a:pPr algn="just">
              <a:lnSpc>
                <a:spcPts val="2069"/>
              </a:lnSpc>
            </a:pPr>
            <a:r>
              <a:rPr lang="en-US" sz="2400" dirty="0">
                <a:solidFill>
                  <a:srgbClr val="000000"/>
                </a:solidFill>
                <a:latin typeface="Canva Sans"/>
              </a:rPr>
              <a:t>Music, silence, journaling</a:t>
            </a:r>
          </a:p>
          <a:p>
            <a:pPr algn="ctr">
              <a:lnSpc>
                <a:spcPts val="2069"/>
              </a:lnSpc>
            </a:pPr>
            <a:endParaRPr lang="en-US" sz="2400" dirty="0">
              <a:solidFill>
                <a:srgbClr val="000000"/>
              </a:solidFill>
              <a:latin typeface="Canva Sans"/>
            </a:endParaRPr>
          </a:p>
        </p:txBody>
      </p:sp>
      <p:sp>
        <p:nvSpPr>
          <p:cNvPr id="3" name="Freeform 3">
            <a:extLst>
              <a:ext uri="{FF2B5EF4-FFF2-40B4-BE49-F238E27FC236}">
                <a16:creationId xmlns:a16="http://schemas.microsoft.com/office/drawing/2014/main" id="{445FFF0E-4D1B-8C5D-07DE-D6A1A3D778CB}"/>
              </a:ext>
            </a:extLst>
          </p:cNvPr>
          <p:cNvSpPr/>
          <p:nvPr/>
        </p:nvSpPr>
        <p:spPr>
          <a:xfrm>
            <a:off x="1920858" y="2031614"/>
            <a:ext cx="1010147" cy="578309"/>
          </a:xfrm>
          <a:custGeom>
            <a:avLst/>
            <a:gdLst/>
            <a:ahLst/>
            <a:cxnLst/>
            <a:rect l="l" t="t" r="r" b="b"/>
            <a:pathLst>
              <a:path w="1010147" h="578309">
                <a:moveTo>
                  <a:pt x="0" y="0"/>
                </a:moveTo>
                <a:lnTo>
                  <a:pt x="1010147" y="0"/>
                </a:lnTo>
                <a:lnTo>
                  <a:pt x="1010147" y="578309"/>
                </a:lnTo>
                <a:lnTo>
                  <a:pt x="0" y="57830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CA"/>
          </a:p>
        </p:txBody>
      </p:sp>
      <p:sp>
        <p:nvSpPr>
          <p:cNvPr id="4" name="Freeform 4">
            <a:extLst>
              <a:ext uri="{FF2B5EF4-FFF2-40B4-BE49-F238E27FC236}">
                <a16:creationId xmlns:a16="http://schemas.microsoft.com/office/drawing/2014/main" id="{2F3465FF-CECD-987D-811E-B8C0FB735D9D}"/>
              </a:ext>
            </a:extLst>
          </p:cNvPr>
          <p:cNvSpPr/>
          <p:nvPr/>
        </p:nvSpPr>
        <p:spPr>
          <a:xfrm>
            <a:off x="5167249" y="2154835"/>
            <a:ext cx="928751" cy="910176"/>
          </a:xfrm>
          <a:custGeom>
            <a:avLst/>
            <a:gdLst/>
            <a:ahLst/>
            <a:cxnLst/>
            <a:rect l="l" t="t" r="r" b="b"/>
            <a:pathLst>
              <a:path w="928751" h="910176">
                <a:moveTo>
                  <a:pt x="0" y="0"/>
                </a:moveTo>
                <a:lnTo>
                  <a:pt x="928751" y="0"/>
                </a:lnTo>
                <a:lnTo>
                  <a:pt x="928751" y="910177"/>
                </a:lnTo>
                <a:lnTo>
                  <a:pt x="0" y="91017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CA"/>
          </a:p>
        </p:txBody>
      </p:sp>
      <p:sp>
        <p:nvSpPr>
          <p:cNvPr id="5" name="Freeform 5">
            <a:extLst>
              <a:ext uri="{FF2B5EF4-FFF2-40B4-BE49-F238E27FC236}">
                <a16:creationId xmlns:a16="http://schemas.microsoft.com/office/drawing/2014/main" id="{CC6D4FAE-91E1-938B-01F5-D18499C6A5BA}"/>
              </a:ext>
            </a:extLst>
          </p:cNvPr>
          <p:cNvSpPr/>
          <p:nvPr/>
        </p:nvSpPr>
        <p:spPr>
          <a:xfrm>
            <a:off x="489498" y="5931460"/>
            <a:ext cx="1414380" cy="746085"/>
          </a:xfrm>
          <a:custGeom>
            <a:avLst/>
            <a:gdLst/>
            <a:ahLst/>
            <a:cxnLst/>
            <a:rect l="l" t="t" r="r" b="b"/>
            <a:pathLst>
              <a:path w="1414380" h="746085">
                <a:moveTo>
                  <a:pt x="0" y="0"/>
                </a:moveTo>
                <a:lnTo>
                  <a:pt x="1414379" y="0"/>
                </a:lnTo>
                <a:lnTo>
                  <a:pt x="1414379" y="746085"/>
                </a:lnTo>
                <a:lnTo>
                  <a:pt x="0" y="746085"/>
                </a:lnTo>
                <a:lnTo>
                  <a:pt x="0" y="0"/>
                </a:lnTo>
                <a:close/>
              </a:path>
            </a:pathLst>
          </a:custGeom>
          <a:blipFill>
            <a:blip r:embed="rId7"/>
            <a:stretch>
              <a:fillRect/>
            </a:stretch>
          </a:blipFill>
        </p:spPr>
        <p:txBody>
          <a:bodyPr/>
          <a:lstStyle/>
          <a:p>
            <a:endParaRPr lang="en-CA"/>
          </a:p>
        </p:txBody>
      </p:sp>
      <p:sp>
        <p:nvSpPr>
          <p:cNvPr id="6" name="Freeform 6">
            <a:extLst>
              <a:ext uri="{FF2B5EF4-FFF2-40B4-BE49-F238E27FC236}">
                <a16:creationId xmlns:a16="http://schemas.microsoft.com/office/drawing/2014/main" id="{EB7940B5-148F-0508-B0B4-3A717F286D6E}"/>
              </a:ext>
            </a:extLst>
          </p:cNvPr>
          <p:cNvSpPr/>
          <p:nvPr/>
        </p:nvSpPr>
        <p:spPr>
          <a:xfrm>
            <a:off x="10675225" y="5795534"/>
            <a:ext cx="1236802" cy="737443"/>
          </a:xfrm>
          <a:custGeom>
            <a:avLst/>
            <a:gdLst/>
            <a:ahLst/>
            <a:cxnLst/>
            <a:rect l="l" t="t" r="r" b="b"/>
            <a:pathLst>
              <a:path w="1236802" h="737443">
                <a:moveTo>
                  <a:pt x="0" y="0"/>
                </a:moveTo>
                <a:lnTo>
                  <a:pt x="1236802" y="0"/>
                </a:lnTo>
                <a:lnTo>
                  <a:pt x="1236802" y="737443"/>
                </a:lnTo>
                <a:lnTo>
                  <a:pt x="0" y="737443"/>
                </a:lnTo>
                <a:lnTo>
                  <a:pt x="0" y="0"/>
                </a:lnTo>
                <a:close/>
              </a:path>
            </a:pathLst>
          </a:custGeom>
          <a:blipFill>
            <a:blip r:embed="rId8"/>
            <a:stretch>
              <a:fillRect/>
            </a:stretch>
          </a:blipFill>
        </p:spPr>
        <p:txBody>
          <a:bodyPr/>
          <a:lstStyle/>
          <a:p>
            <a:endParaRPr lang="en-CA"/>
          </a:p>
        </p:txBody>
      </p:sp>
      <p:sp>
        <p:nvSpPr>
          <p:cNvPr id="7" name="TextBox 7">
            <a:extLst>
              <a:ext uri="{FF2B5EF4-FFF2-40B4-BE49-F238E27FC236}">
                <a16:creationId xmlns:a16="http://schemas.microsoft.com/office/drawing/2014/main" id="{8EEBEC38-312C-D59D-CC5E-74C318484F06}"/>
              </a:ext>
            </a:extLst>
          </p:cNvPr>
          <p:cNvSpPr txBox="1"/>
          <p:nvPr/>
        </p:nvSpPr>
        <p:spPr>
          <a:xfrm>
            <a:off x="4630355" y="223446"/>
            <a:ext cx="1857503" cy="437906"/>
          </a:xfrm>
          <a:prstGeom prst="rect">
            <a:avLst/>
          </a:prstGeom>
        </p:spPr>
        <p:txBody>
          <a:bodyPr lIns="0" tIns="0" rIns="0" bIns="0" rtlCol="0" anchor="t">
            <a:spAutoFit/>
          </a:bodyPr>
          <a:lstStyle/>
          <a:p>
            <a:pPr algn="ctr">
              <a:lnSpc>
                <a:spcPts val="3507"/>
              </a:lnSpc>
            </a:pPr>
            <a:r>
              <a:rPr lang="en-US" sz="2800" dirty="0">
                <a:solidFill>
                  <a:srgbClr val="000000"/>
                </a:solidFill>
                <a:latin typeface="Canva Sans Bold"/>
              </a:rPr>
              <a:t>Mental Rest</a:t>
            </a:r>
          </a:p>
        </p:txBody>
      </p:sp>
      <p:pic>
        <p:nvPicPr>
          <p:cNvPr id="1026" name="Picture 2" descr="Pomodoro Technique - Boost Your Productivity | Adobe Acrobat">
            <a:extLst>
              <a:ext uri="{FF2B5EF4-FFF2-40B4-BE49-F238E27FC236}">
                <a16:creationId xmlns:a16="http://schemas.microsoft.com/office/drawing/2014/main" id="{671AAA19-72A6-6AA8-8300-E0E1577F6FF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766579" y="5256072"/>
            <a:ext cx="864540" cy="5732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74667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a:extLst>
              <a:ext uri="{FF2B5EF4-FFF2-40B4-BE49-F238E27FC236}">
                <a16:creationId xmlns:a16="http://schemas.microsoft.com/office/drawing/2014/main" id="{0EDA73BF-08E8-6388-B6B1-12DB6A24D3DE}"/>
              </a:ext>
            </a:extLst>
          </p:cNvPr>
          <p:cNvSpPr txBox="1"/>
          <p:nvPr/>
        </p:nvSpPr>
        <p:spPr>
          <a:xfrm>
            <a:off x="714702" y="1638300"/>
            <a:ext cx="7213145" cy="4053482"/>
          </a:xfrm>
          <a:prstGeom prst="rect">
            <a:avLst/>
          </a:prstGeom>
        </p:spPr>
        <p:txBody>
          <a:bodyPr wrap="square" lIns="0" tIns="0" rIns="0" bIns="0" rtlCol="0" anchor="t">
            <a:spAutoFit/>
          </a:bodyPr>
          <a:lstStyle/>
          <a:p>
            <a:pPr>
              <a:lnSpc>
                <a:spcPts val="2069"/>
              </a:lnSpc>
            </a:pPr>
            <a:endParaRPr lang="en-US" sz="2400" dirty="0">
              <a:solidFill>
                <a:srgbClr val="000000"/>
              </a:solidFill>
              <a:latin typeface="Canva Sans"/>
            </a:endParaRPr>
          </a:p>
          <a:p>
            <a:pPr>
              <a:lnSpc>
                <a:spcPts val="2069"/>
              </a:lnSpc>
            </a:pPr>
            <a:r>
              <a:rPr lang="en-US" sz="2400" dirty="0">
                <a:solidFill>
                  <a:srgbClr val="000000"/>
                </a:solidFill>
                <a:latin typeface="Canva Sans"/>
              </a:rPr>
              <a:t>Mental rest deficit is caused by overtaxing your thinking (Brain fog).</a:t>
            </a:r>
          </a:p>
          <a:p>
            <a:pPr>
              <a:lnSpc>
                <a:spcPts val="2069"/>
              </a:lnSpc>
            </a:pPr>
            <a:endParaRPr lang="en-US" sz="2400" dirty="0">
              <a:solidFill>
                <a:srgbClr val="000000"/>
              </a:solidFill>
              <a:latin typeface="Canva Sans"/>
            </a:endParaRPr>
          </a:p>
          <a:p>
            <a:pPr>
              <a:lnSpc>
                <a:spcPts val="2069"/>
              </a:lnSpc>
            </a:pPr>
            <a:endParaRPr lang="en-US" sz="2400" dirty="0">
              <a:solidFill>
                <a:srgbClr val="000000"/>
              </a:solidFill>
              <a:latin typeface="Canva Sans"/>
            </a:endParaRPr>
          </a:p>
          <a:p>
            <a:pPr>
              <a:lnSpc>
                <a:spcPts val="2069"/>
              </a:lnSpc>
            </a:pPr>
            <a:endParaRPr lang="en-US" sz="2400" dirty="0">
              <a:solidFill>
                <a:srgbClr val="000000"/>
              </a:solidFill>
              <a:latin typeface="Canva Sans"/>
            </a:endParaRPr>
          </a:p>
          <a:p>
            <a:pPr>
              <a:lnSpc>
                <a:spcPts val="2069"/>
              </a:lnSpc>
            </a:pPr>
            <a:r>
              <a:rPr lang="en-US" sz="2400" dirty="0">
                <a:solidFill>
                  <a:srgbClr val="000000"/>
                </a:solidFill>
                <a:latin typeface="Canva Sans"/>
              </a:rPr>
              <a:t>If your occupation draws primarily on your mental resources, you may find that tiredness comes in the form of loss of concentration, cynicism, irritation, apathy </a:t>
            </a:r>
          </a:p>
          <a:p>
            <a:pPr algn="ctr">
              <a:lnSpc>
                <a:spcPts val="2069"/>
              </a:lnSpc>
            </a:pPr>
            <a:endParaRPr lang="en-US" sz="2400" dirty="0">
              <a:solidFill>
                <a:srgbClr val="000000"/>
              </a:solidFill>
              <a:latin typeface="Canva Sans"/>
            </a:endParaRPr>
          </a:p>
          <a:p>
            <a:pPr algn="ctr">
              <a:lnSpc>
                <a:spcPts val="2069"/>
              </a:lnSpc>
            </a:pPr>
            <a:endParaRPr lang="en-US" sz="2400" dirty="0">
              <a:solidFill>
                <a:srgbClr val="000000"/>
              </a:solidFill>
              <a:latin typeface="Canva Sans"/>
            </a:endParaRPr>
          </a:p>
          <a:p>
            <a:pPr algn="ctr">
              <a:lnSpc>
                <a:spcPts val="2069"/>
              </a:lnSpc>
            </a:pPr>
            <a:endParaRPr lang="en-US" sz="2400" dirty="0">
              <a:solidFill>
                <a:srgbClr val="000000"/>
              </a:solidFill>
              <a:latin typeface="Canva Sans"/>
            </a:endParaRPr>
          </a:p>
          <a:p>
            <a:pPr algn="ctr">
              <a:lnSpc>
                <a:spcPts val="2069"/>
              </a:lnSpc>
            </a:pPr>
            <a:endParaRPr lang="en-US" sz="2400" dirty="0">
              <a:solidFill>
                <a:srgbClr val="000000"/>
              </a:solidFill>
              <a:latin typeface="Canva Sans"/>
            </a:endParaRPr>
          </a:p>
          <a:p>
            <a:pPr algn="ctr">
              <a:lnSpc>
                <a:spcPts val="2069"/>
              </a:lnSpc>
            </a:pPr>
            <a:endParaRPr lang="en-US" sz="2400" dirty="0">
              <a:solidFill>
                <a:srgbClr val="000000"/>
              </a:solidFill>
              <a:latin typeface="Canva Sans"/>
            </a:endParaRPr>
          </a:p>
          <a:p>
            <a:pPr algn="ctr">
              <a:lnSpc>
                <a:spcPts val="2069"/>
              </a:lnSpc>
            </a:pPr>
            <a:endParaRPr lang="en-US" sz="2400" dirty="0">
              <a:solidFill>
                <a:srgbClr val="000000"/>
              </a:solidFill>
              <a:latin typeface="Canva Sans"/>
            </a:endParaRPr>
          </a:p>
        </p:txBody>
      </p:sp>
      <p:sp>
        <p:nvSpPr>
          <p:cNvPr id="7" name="TextBox 7">
            <a:extLst>
              <a:ext uri="{FF2B5EF4-FFF2-40B4-BE49-F238E27FC236}">
                <a16:creationId xmlns:a16="http://schemas.microsoft.com/office/drawing/2014/main" id="{8EEBEC38-312C-D59D-CC5E-74C318484F06}"/>
              </a:ext>
            </a:extLst>
          </p:cNvPr>
          <p:cNvSpPr txBox="1"/>
          <p:nvPr/>
        </p:nvSpPr>
        <p:spPr>
          <a:xfrm>
            <a:off x="2587752" y="744654"/>
            <a:ext cx="4270247" cy="458523"/>
          </a:xfrm>
          <a:prstGeom prst="rect">
            <a:avLst/>
          </a:prstGeom>
        </p:spPr>
        <p:txBody>
          <a:bodyPr wrap="square" lIns="0" tIns="0" rIns="0" bIns="0" rtlCol="0" anchor="t">
            <a:spAutoFit/>
          </a:bodyPr>
          <a:lstStyle/>
          <a:p>
            <a:pPr algn="ctr">
              <a:lnSpc>
                <a:spcPts val="3507"/>
              </a:lnSpc>
            </a:pPr>
            <a:r>
              <a:rPr lang="en-US" sz="3600" dirty="0">
                <a:solidFill>
                  <a:srgbClr val="000000"/>
                </a:solidFill>
                <a:latin typeface="Canva Sans Bold"/>
              </a:rPr>
              <a:t>Mental Rest</a:t>
            </a:r>
          </a:p>
        </p:txBody>
      </p:sp>
      <p:pic>
        <p:nvPicPr>
          <p:cNvPr id="3074" name="Picture 2" descr="Should you take a mental health day? | The Village Family Service Center">
            <a:extLst>
              <a:ext uri="{FF2B5EF4-FFF2-40B4-BE49-F238E27FC236}">
                <a16:creationId xmlns:a16="http://schemas.microsoft.com/office/drawing/2014/main" id="{192839DB-9EE0-5EB0-C529-FC0010DF47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32379" y="1308702"/>
            <a:ext cx="3810000" cy="3000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72835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26" name="Picture 2" descr="pomodoro technique">
            <a:extLst>
              <a:ext uri="{FF2B5EF4-FFF2-40B4-BE49-F238E27FC236}">
                <a16:creationId xmlns:a16="http://schemas.microsoft.com/office/drawing/2014/main" id="{0E5FD1AD-3D12-BB33-B273-F9DFA90944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52613" y="0"/>
            <a:ext cx="848677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13332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a:extLst>
              <a:ext uri="{FF2B5EF4-FFF2-40B4-BE49-F238E27FC236}">
                <a16:creationId xmlns:a16="http://schemas.microsoft.com/office/drawing/2014/main" id="{0EDA73BF-08E8-6388-B6B1-12DB6A24D3DE}"/>
              </a:ext>
            </a:extLst>
          </p:cNvPr>
          <p:cNvSpPr txBox="1"/>
          <p:nvPr/>
        </p:nvSpPr>
        <p:spPr>
          <a:xfrm>
            <a:off x="651641" y="1028700"/>
            <a:ext cx="11267089" cy="3784177"/>
          </a:xfrm>
          <a:prstGeom prst="rect">
            <a:avLst/>
          </a:prstGeom>
        </p:spPr>
        <p:txBody>
          <a:bodyPr wrap="square" lIns="0" tIns="0" rIns="0" bIns="0" rtlCol="0" anchor="t">
            <a:spAutoFit/>
          </a:bodyPr>
          <a:lstStyle/>
          <a:p>
            <a:pPr>
              <a:lnSpc>
                <a:spcPts val="2069"/>
              </a:lnSpc>
            </a:pPr>
            <a:endParaRPr lang="en-US" sz="2400" dirty="0">
              <a:solidFill>
                <a:srgbClr val="000000"/>
              </a:solidFill>
              <a:latin typeface="Canva Sans"/>
            </a:endParaRPr>
          </a:p>
          <a:p>
            <a:pPr algn="ctr">
              <a:lnSpc>
                <a:spcPts val="2069"/>
              </a:lnSpc>
            </a:pPr>
            <a:endParaRPr lang="en-US" sz="2400" dirty="0">
              <a:solidFill>
                <a:srgbClr val="000000"/>
              </a:solidFill>
              <a:latin typeface="Canva Sans"/>
            </a:endParaRPr>
          </a:p>
          <a:p>
            <a:pPr algn="ctr">
              <a:lnSpc>
                <a:spcPts val="2069"/>
              </a:lnSpc>
            </a:pPr>
            <a:endParaRPr lang="en-US" sz="2400" dirty="0">
              <a:solidFill>
                <a:srgbClr val="000000"/>
              </a:solidFill>
              <a:latin typeface="Canva Sans"/>
            </a:endParaRPr>
          </a:p>
          <a:p>
            <a:pPr algn="ctr">
              <a:lnSpc>
                <a:spcPts val="2069"/>
              </a:lnSpc>
            </a:pPr>
            <a:endParaRPr lang="en-US" sz="2400" dirty="0">
              <a:solidFill>
                <a:srgbClr val="000000"/>
              </a:solidFill>
              <a:latin typeface="Canva Sans"/>
            </a:endParaRPr>
          </a:p>
          <a:p>
            <a:pPr marL="342900" indent="-342900" algn="just">
              <a:lnSpc>
                <a:spcPts val="2069"/>
              </a:lnSpc>
              <a:buFont typeface="Arial" panose="020B0604020202020204" pitchFamily="34" charset="0"/>
              <a:buChar char="•"/>
            </a:pPr>
            <a:r>
              <a:rPr lang="en-US" sz="2400" dirty="0">
                <a:solidFill>
                  <a:srgbClr val="000000"/>
                </a:solidFill>
                <a:latin typeface="Canva Sans"/>
              </a:rPr>
              <a:t>Create a shutdown ritual to separate work and life</a:t>
            </a:r>
          </a:p>
          <a:p>
            <a:pPr marL="285750" indent="-285750" algn="just">
              <a:lnSpc>
                <a:spcPts val="2069"/>
              </a:lnSpc>
              <a:buFont typeface="Arial" panose="020B0604020202020204" pitchFamily="34" charset="0"/>
              <a:buChar char="•"/>
            </a:pPr>
            <a:endParaRPr lang="en-US" sz="2400" dirty="0">
              <a:solidFill>
                <a:srgbClr val="000000"/>
              </a:solidFill>
              <a:latin typeface="Canva Sans"/>
            </a:endParaRPr>
          </a:p>
          <a:p>
            <a:pPr marL="342900" indent="-342900" algn="just">
              <a:lnSpc>
                <a:spcPts val="2069"/>
              </a:lnSpc>
              <a:buFont typeface="Arial" panose="020B0604020202020204" pitchFamily="34" charset="0"/>
              <a:buChar char="•"/>
            </a:pPr>
            <a:r>
              <a:rPr lang="en-US" sz="2400" dirty="0">
                <a:solidFill>
                  <a:srgbClr val="000000"/>
                </a:solidFill>
                <a:latin typeface="Canva Sans"/>
              </a:rPr>
              <a:t>Notepad by the bed for nagging thoughts</a:t>
            </a:r>
          </a:p>
          <a:p>
            <a:pPr marL="285750" indent="-285750" algn="just">
              <a:lnSpc>
                <a:spcPts val="2069"/>
              </a:lnSpc>
              <a:buFont typeface="Arial" panose="020B0604020202020204" pitchFamily="34" charset="0"/>
              <a:buChar char="•"/>
            </a:pPr>
            <a:endParaRPr lang="en-US" sz="2400" dirty="0">
              <a:solidFill>
                <a:srgbClr val="000000"/>
              </a:solidFill>
              <a:latin typeface="Canva Sans"/>
            </a:endParaRPr>
          </a:p>
          <a:p>
            <a:pPr marL="342900" indent="-342900" algn="just">
              <a:lnSpc>
                <a:spcPts val="2069"/>
              </a:lnSpc>
              <a:buFont typeface="Arial" panose="020B0604020202020204" pitchFamily="34" charset="0"/>
              <a:buChar char="•"/>
            </a:pPr>
            <a:r>
              <a:rPr lang="en-US" sz="2400" dirty="0">
                <a:solidFill>
                  <a:srgbClr val="000000"/>
                </a:solidFill>
                <a:latin typeface="Canva Sans"/>
              </a:rPr>
              <a:t>Take a break from problem-solving</a:t>
            </a:r>
          </a:p>
          <a:p>
            <a:pPr marL="285750" indent="-285750" algn="just">
              <a:lnSpc>
                <a:spcPts val="2069"/>
              </a:lnSpc>
              <a:buFont typeface="Arial" panose="020B0604020202020204" pitchFamily="34" charset="0"/>
              <a:buChar char="•"/>
            </a:pPr>
            <a:endParaRPr lang="en-US" sz="2400" dirty="0">
              <a:solidFill>
                <a:srgbClr val="000000"/>
              </a:solidFill>
              <a:latin typeface="Canva Sans"/>
            </a:endParaRPr>
          </a:p>
          <a:p>
            <a:pPr marL="342900" indent="-342900" algn="just">
              <a:lnSpc>
                <a:spcPts val="2069"/>
              </a:lnSpc>
              <a:buFont typeface="Arial" panose="020B0604020202020204" pitchFamily="34" charset="0"/>
              <a:buChar char="•"/>
            </a:pPr>
            <a:r>
              <a:rPr lang="en-US" sz="2400" dirty="0">
                <a:solidFill>
                  <a:srgbClr val="000000"/>
                </a:solidFill>
                <a:latin typeface="Canva Sans"/>
              </a:rPr>
              <a:t>Brain-breaks (Schedule them. Use Pomodoro)</a:t>
            </a:r>
          </a:p>
          <a:p>
            <a:pPr marL="285750" indent="-285750" algn="just">
              <a:lnSpc>
                <a:spcPts val="2069"/>
              </a:lnSpc>
              <a:buFont typeface="Arial" panose="020B0604020202020204" pitchFamily="34" charset="0"/>
              <a:buChar char="•"/>
            </a:pPr>
            <a:endParaRPr lang="en-US" sz="2400" dirty="0">
              <a:solidFill>
                <a:srgbClr val="000000"/>
              </a:solidFill>
              <a:latin typeface="Canva Sans"/>
            </a:endParaRPr>
          </a:p>
          <a:p>
            <a:pPr marL="342900" indent="-342900" algn="just">
              <a:lnSpc>
                <a:spcPts val="2069"/>
              </a:lnSpc>
              <a:buFont typeface="Arial" panose="020B0604020202020204" pitchFamily="34" charset="0"/>
              <a:buChar char="•"/>
            </a:pPr>
            <a:r>
              <a:rPr lang="en-US" sz="2400" dirty="0">
                <a:solidFill>
                  <a:srgbClr val="000000"/>
                </a:solidFill>
                <a:latin typeface="Canva Sans"/>
              </a:rPr>
              <a:t>Music, silence, journaling</a:t>
            </a:r>
          </a:p>
          <a:p>
            <a:pPr algn="ctr">
              <a:lnSpc>
                <a:spcPts val="2069"/>
              </a:lnSpc>
            </a:pPr>
            <a:endParaRPr lang="en-US" sz="2400" dirty="0">
              <a:solidFill>
                <a:srgbClr val="000000"/>
              </a:solidFill>
              <a:latin typeface="Canva Sans"/>
            </a:endParaRPr>
          </a:p>
        </p:txBody>
      </p:sp>
      <p:sp>
        <p:nvSpPr>
          <p:cNvPr id="7" name="TextBox 7">
            <a:extLst>
              <a:ext uri="{FF2B5EF4-FFF2-40B4-BE49-F238E27FC236}">
                <a16:creationId xmlns:a16="http://schemas.microsoft.com/office/drawing/2014/main" id="{8EEBEC38-312C-D59D-CC5E-74C318484F06}"/>
              </a:ext>
            </a:extLst>
          </p:cNvPr>
          <p:cNvSpPr txBox="1"/>
          <p:nvPr/>
        </p:nvSpPr>
        <p:spPr>
          <a:xfrm>
            <a:off x="2542033" y="397182"/>
            <a:ext cx="5193792" cy="472052"/>
          </a:xfrm>
          <a:prstGeom prst="rect">
            <a:avLst/>
          </a:prstGeom>
        </p:spPr>
        <p:txBody>
          <a:bodyPr wrap="square" lIns="0" tIns="0" rIns="0" bIns="0" rtlCol="0" anchor="t">
            <a:spAutoFit/>
          </a:bodyPr>
          <a:lstStyle/>
          <a:p>
            <a:pPr algn="ctr">
              <a:lnSpc>
                <a:spcPts val="3507"/>
              </a:lnSpc>
            </a:pPr>
            <a:r>
              <a:rPr lang="en-US" sz="4000" dirty="0">
                <a:solidFill>
                  <a:srgbClr val="000000"/>
                </a:solidFill>
                <a:latin typeface="Canva Sans Bold"/>
              </a:rPr>
              <a:t>Mental Rest</a:t>
            </a:r>
          </a:p>
        </p:txBody>
      </p:sp>
    </p:spTree>
    <p:extLst>
      <p:ext uri="{BB962C8B-B14F-4D97-AF65-F5344CB8AC3E}">
        <p14:creationId xmlns:p14="http://schemas.microsoft.com/office/powerpoint/2010/main" val="40715577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a:extLst>
              <a:ext uri="{FF2B5EF4-FFF2-40B4-BE49-F238E27FC236}">
                <a16:creationId xmlns:a16="http://schemas.microsoft.com/office/drawing/2014/main" id="{7B66DA5A-632A-2D47-660B-971EEB5E5105}"/>
              </a:ext>
            </a:extLst>
          </p:cNvPr>
          <p:cNvSpPr txBox="1"/>
          <p:nvPr/>
        </p:nvSpPr>
        <p:spPr>
          <a:xfrm>
            <a:off x="1371517" y="793884"/>
            <a:ext cx="8471337" cy="5938613"/>
          </a:xfrm>
          <a:prstGeom prst="rect">
            <a:avLst/>
          </a:prstGeom>
        </p:spPr>
        <p:txBody>
          <a:bodyPr wrap="square" lIns="0" tIns="0" rIns="0" bIns="0" rtlCol="0" anchor="t">
            <a:spAutoFit/>
          </a:bodyPr>
          <a:lstStyle/>
          <a:p>
            <a:pPr algn="ctr">
              <a:lnSpc>
                <a:spcPts val="2069"/>
              </a:lnSpc>
            </a:pPr>
            <a:endParaRPr sz="2400" dirty="0">
              <a:latin typeface="Neue Plak"/>
            </a:endParaRPr>
          </a:p>
          <a:p>
            <a:pPr algn="ctr">
              <a:lnSpc>
                <a:spcPts val="2069"/>
              </a:lnSpc>
            </a:pPr>
            <a:endParaRPr lang="en-CA" sz="2400" dirty="0">
              <a:latin typeface="Neue Plak"/>
            </a:endParaRPr>
          </a:p>
          <a:p>
            <a:pPr algn="ctr">
              <a:lnSpc>
                <a:spcPts val="2069"/>
              </a:lnSpc>
            </a:pPr>
            <a:endParaRPr lang="en-US" sz="2400" dirty="0">
              <a:solidFill>
                <a:srgbClr val="000000"/>
              </a:solidFill>
              <a:latin typeface="Neue Plak"/>
            </a:endParaRPr>
          </a:p>
          <a:p>
            <a:pPr algn="ctr">
              <a:lnSpc>
                <a:spcPts val="2069"/>
              </a:lnSpc>
            </a:pPr>
            <a:endParaRPr lang="en-US" sz="2400" dirty="0">
              <a:solidFill>
                <a:srgbClr val="000000"/>
              </a:solidFill>
              <a:latin typeface="Neue Plak"/>
            </a:endParaRPr>
          </a:p>
          <a:p>
            <a:pPr algn="ctr">
              <a:lnSpc>
                <a:spcPts val="2069"/>
              </a:lnSpc>
            </a:pPr>
            <a:endParaRPr lang="en-US" sz="2400" dirty="0">
              <a:solidFill>
                <a:srgbClr val="000000"/>
              </a:solidFill>
              <a:latin typeface="Neue Plak"/>
            </a:endParaRPr>
          </a:p>
          <a:p>
            <a:pPr>
              <a:lnSpc>
                <a:spcPts val="2069"/>
              </a:lnSpc>
            </a:pPr>
            <a:r>
              <a:rPr lang="en-US" sz="2400" dirty="0">
                <a:solidFill>
                  <a:srgbClr val="000000"/>
                </a:solidFill>
                <a:latin typeface="Neue Plak"/>
              </a:rPr>
              <a:t>Emotional rest deficit occurs when you feel like you can't be authentic.</a:t>
            </a:r>
          </a:p>
          <a:p>
            <a:pPr>
              <a:lnSpc>
                <a:spcPts val="2069"/>
              </a:lnSpc>
            </a:pPr>
            <a:endParaRPr lang="en-US" sz="2400" dirty="0">
              <a:solidFill>
                <a:srgbClr val="000000"/>
              </a:solidFill>
              <a:latin typeface="Neue Plak"/>
            </a:endParaRPr>
          </a:p>
          <a:p>
            <a:pPr>
              <a:lnSpc>
                <a:spcPts val="2069"/>
              </a:lnSpc>
            </a:pPr>
            <a:endParaRPr lang="en-US" sz="2400" dirty="0">
              <a:solidFill>
                <a:srgbClr val="000000"/>
              </a:solidFill>
              <a:latin typeface="Neue Plak"/>
            </a:endParaRPr>
          </a:p>
          <a:p>
            <a:pPr>
              <a:lnSpc>
                <a:spcPts val="2069"/>
              </a:lnSpc>
            </a:pPr>
            <a:endParaRPr lang="en-US" sz="2400" dirty="0">
              <a:solidFill>
                <a:srgbClr val="000000"/>
              </a:solidFill>
              <a:latin typeface="Neue Plak"/>
            </a:endParaRPr>
          </a:p>
          <a:p>
            <a:pPr>
              <a:lnSpc>
                <a:spcPts val="2069"/>
              </a:lnSpc>
            </a:pPr>
            <a:r>
              <a:rPr lang="en-US" sz="2400" dirty="0">
                <a:solidFill>
                  <a:srgbClr val="000000"/>
                </a:solidFill>
                <a:latin typeface="Neue Plak"/>
              </a:rPr>
              <a:t>Compassion Fatigue</a:t>
            </a:r>
          </a:p>
          <a:p>
            <a:pPr algn="ctr">
              <a:lnSpc>
                <a:spcPts val="2069"/>
              </a:lnSpc>
            </a:pPr>
            <a:endParaRPr lang="en-US" sz="2400" dirty="0">
              <a:solidFill>
                <a:srgbClr val="000000"/>
              </a:solidFill>
              <a:latin typeface="Neue Plak"/>
            </a:endParaRPr>
          </a:p>
          <a:p>
            <a:pPr algn="ctr">
              <a:lnSpc>
                <a:spcPts val="2069"/>
              </a:lnSpc>
            </a:pPr>
            <a:endParaRPr lang="en-US" sz="2400" dirty="0">
              <a:solidFill>
                <a:srgbClr val="000000"/>
              </a:solidFill>
              <a:latin typeface="Neue Plak"/>
            </a:endParaRPr>
          </a:p>
          <a:p>
            <a:pPr algn="ctr">
              <a:lnSpc>
                <a:spcPts val="2069"/>
              </a:lnSpc>
            </a:pPr>
            <a:endParaRPr lang="en-US" sz="2400" dirty="0">
              <a:solidFill>
                <a:srgbClr val="000000"/>
              </a:solidFill>
              <a:latin typeface="Neue Plak"/>
            </a:endParaRPr>
          </a:p>
          <a:p>
            <a:pPr algn="ctr">
              <a:lnSpc>
                <a:spcPts val="2069"/>
              </a:lnSpc>
            </a:pPr>
            <a:endParaRPr lang="en-US" sz="2400" dirty="0">
              <a:solidFill>
                <a:srgbClr val="000000"/>
              </a:solidFill>
              <a:latin typeface="Neue Plak"/>
            </a:endParaRPr>
          </a:p>
          <a:p>
            <a:pPr algn="ctr">
              <a:lnSpc>
                <a:spcPts val="2069"/>
              </a:lnSpc>
            </a:pPr>
            <a:endParaRPr lang="en-US" sz="2400" dirty="0">
              <a:solidFill>
                <a:srgbClr val="000000"/>
              </a:solidFill>
              <a:latin typeface="Neue Plak"/>
            </a:endParaRPr>
          </a:p>
          <a:p>
            <a:pPr marL="285750" indent="-285750" algn="ctr">
              <a:lnSpc>
                <a:spcPts val="2069"/>
              </a:lnSpc>
              <a:buFont typeface="Arial" panose="020B0604020202020204" pitchFamily="34" charset="0"/>
              <a:buChar char="•"/>
            </a:pPr>
            <a:endParaRPr lang="en-US" sz="2400" dirty="0">
              <a:solidFill>
                <a:srgbClr val="000000"/>
              </a:solidFill>
              <a:latin typeface="Neue Plak"/>
            </a:endParaRPr>
          </a:p>
          <a:p>
            <a:pPr marL="285750" indent="-285750" algn="ctr">
              <a:lnSpc>
                <a:spcPts val="2069"/>
              </a:lnSpc>
              <a:buFont typeface="Arial" panose="020B0604020202020204" pitchFamily="34" charset="0"/>
              <a:buChar char="•"/>
            </a:pPr>
            <a:endParaRPr lang="en-US" sz="2400" dirty="0">
              <a:solidFill>
                <a:srgbClr val="000000"/>
              </a:solidFill>
              <a:latin typeface="Neue Plak"/>
            </a:endParaRPr>
          </a:p>
          <a:p>
            <a:pPr marL="285750" indent="-285750" algn="ctr">
              <a:lnSpc>
                <a:spcPts val="2069"/>
              </a:lnSpc>
              <a:buFont typeface="Arial" panose="020B0604020202020204" pitchFamily="34" charset="0"/>
              <a:buChar char="•"/>
            </a:pPr>
            <a:endParaRPr lang="en-US" sz="2400" dirty="0">
              <a:solidFill>
                <a:srgbClr val="000000"/>
              </a:solidFill>
              <a:latin typeface="Neue Plak"/>
            </a:endParaRPr>
          </a:p>
          <a:p>
            <a:pPr>
              <a:lnSpc>
                <a:spcPts val="2069"/>
              </a:lnSpc>
            </a:pPr>
            <a:r>
              <a:rPr lang="en-US" sz="2400" dirty="0">
                <a:solidFill>
                  <a:srgbClr val="000000"/>
                </a:solidFill>
                <a:latin typeface="Neue Plak"/>
              </a:rPr>
              <a:t>                    </a:t>
            </a:r>
          </a:p>
          <a:p>
            <a:pPr algn="ctr">
              <a:lnSpc>
                <a:spcPts val="2069"/>
              </a:lnSpc>
            </a:pPr>
            <a:endParaRPr lang="en-US" sz="2400" dirty="0">
              <a:solidFill>
                <a:srgbClr val="000000"/>
              </a:solidFill>
              <a:latin typeface="Neue Plak"/>
            </a:endParaRPr>
          </a:p>
          <a:p>
            <a:pPr algn="ctr">
              <a:lnSpc>
                <a:spcPts val="2069"/>
              </a:lnSpc>
            </a:pPr>
            <a:endParaRPr lang="en-US" sz="2400" dirty="0">
              <a:solidFill>
                <a:srgbClr val="000000"/>
              </a:solidFill>
              <a:latin typeface="Neue Plak"/>
            </a:endParaRPr>
          </a:p>
        </p:txBody>
      </p:sp>
      <p:sp>
        <p:nvSpPr>
          <p:cNvPr id="7" name="TextBox 7">
            <a:extLst>
              <a:ext uri="{FF2B5EF4-FFF2-40B4-BE49-F238E27FC236}">
                <a16:creationId xmlns:a16="http://schemas.microsoft.com/office/drawing/2014/main" id="{3D4645DF-CEDD-F494-87F0-A5C40BAC4EA3}"/>
              </a:ext>
            </a:extLst>
          </p:cNvPr>
          <p:cNvSpPr txBox="1"/>
          <p:nvPr/>
        </p:nvSpPr>
        <p:spPr>
          <a:xfrm>
            <a:off x="2011680" y="793884"/>
            <a:ext cx="6869629" cy="458523"/>
          </a:xfrm>
          <a:prstGeom prst="rect">
            <a:avLst/>
          </a:prstGeom>
        </p:spPr>
        <p:txBody>
          <a:bodyPr wrap="square" lIns="0" tIns="0" rIns="0" bIns="0" rtlCol="0" anchor="t">
            <a:spAutoFit/>
          </a:bodyPr>
          <a:lstStyle/>
          <a:p>
            <a:pPr algn="ctr">
              <a:lnSpc>
                <a:spcPts val="3507"/>
              </a:lnSpc>
            </a:pPr>
            <a:r>
              <a:rPr lang="en-US" sz="3600" dirty="0">
                <a:solidFill>
                  <a:srgbClr val="000000"/>
                </a:solidFill>
                <a:latin typeface="Neue Plak"/>
              </a:rPr>
              <a:t>Emotional Rest</a:t>
            </a:r>
          </a:p>
        </p:txBody>
      </p:sp>
      <p:sp>
        <p:nvSpPr>
          <p:cNvPr id="15" name="Freeform 3">
            <a:extLst>
              <a:ext uri="{FF2B5EF4-FFF2-40B4-BE49-F238E27FC236}">
                <a16:creationId xmlns:a16="http://schemas.microsoft.com/office/drawing/2014/main" id="{18C7BEEA-CC7E-8840-17CD-261BD4516DDF}"/>
              </a:ext>
            </a:extLst>
          </p:cNvPr>
          <p:cNvSpPr/>
          <p:nvPr/>
        </p:nvSpPr>
        <p:spPr>
          <a:xfrm>
            <a:off x="10356689" y="4770882"/>
            <a:ext cx="927588" cy="1043700"/>
          </a:xfrm>
          <a:custGeom>
            <a:avLst/>
            <a:gdLst/>
            <a:ahLst/>
            <a:cxnLst/>
            <a:rect l="l" t="t" r="r" b="b"/>
            <a:pathLst>
              <a:path w="927588" h="1043700">
                <a:moveTo>
                  <a:pt x="0" y="0"/>
                </a:moveTo>
                <a:lnTo>
                  <a:pt x="927588" y="0"/>
                </a:lnTo>
                <a:lnTo>
                  <a:pt x="927588" y="1043699"/>
                </a:lnTo>
                <a:lnTo>
                  <a:pt x="0" y="104369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CA">
              <a:latin typeface="Neue Plak"/>
            </a:endParaRPr>
          </a:p>
        </p:txBody>
      </p:sp>
    </p:spTree>
    <p:extLst>
      <p:ext uri="{BB962C8B-B14F-4D97-AF65-F5344CB8AC3E}">
        <p14:creationId xmlns:p14="http://schemas.microsoft.com/office/powerpoint/2010/main" val="33797837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a:extLst>
              <a:ext uri="{FF2B5EF4-FFF2-40B4-BE49-F238E27FC236}">
                <a16:creationId xmlns:a16="http://schemas.microsoft.com/office/drawing/2014/main" id="{7B66DA5A-632A-2D47-660B-971EEB5E5105}"/>
              </a:ext>
            </a:extLst>
          </p:cNvPr>
          <p:cNvSpPr txBox="1"/>
          <p:nvPr/>
        </p:nvSpPr>
        <p:spPr>
          <a:xfrm>
            <a:off x="1188720" y="2479106"/>
            <a:ext cx="8893693" cy="3245568"/>
          </a:xfrm>
          <a:prstGeom prst="rect">
            <a:avLst/>
          </a:prstGeom>
        </p:spPr>
        <p:txBody>
          <a:bodyPr wrap="square" lIns="0" tIns="0" rIns="0" bIns="0" rtlCol="0" anchor="t">
            <a:spAutoFit/>
          </a:bodyPr>
          <a:lstStyle/>
          <a:p>
            <a:pPr algn="ctr">
              <a:lnSpc>
                <a:spcPts val="2069"/>
              </a:lnSpc>
            </a:pPr>
            <a:endParaRPr lang="en-US" sz="2400" dirty="0">
              <a:solidFill>
                <a:srgbClr val="000000"/>
              </a:solidFill>
              <a:latin typeface="Neue Plak"/>
            </a:endParaRPr>
          </a:p>
          <a:p>
            <a:pPr marL="285750" indent="-285750" algn="ctr">
              <a:lnSpc>
                <a:spcPts val="2069"/>
              </a:lnSpc>
              <a:buFont typeface="Arial" panose="020B0604020202020204" pitchFamily="34" charset="0"/>
              <a:buChar char="•"/>
            </a:pPr>
            <a:endParaRPr lang="en-US" sz="2400" dirty="0">
              <a:solidFill>
                <a:srgbClr val="000000"/>
              </a:solidFill>
              <a:latin typeface="Neue Plak"/>
            </a:endParaRPr>
          </a:p>
          <a:p>
            <a:pPr>
              <a:lnSpc>
                <a:spcPts val="2069"/>
              </a:lnSpc>
            </a:pPr>
            <a:r>
              <a:rPr lang="en-US" sz="2400" dirty="0">
                <a:solidFill>
                  <a:srgbClr val="000000"/>
                </a:solidFill>
                <a:latin typeface="Neue Plak"/>
              </a:rPr>
              <a:t>                    </a:t>
            </a:r>
          </a:p>
          <a:p>
            <a:pPr marL="1257300" lvl="2" indent="-342900">
              <a:lnSpc>
                <a:spcPts val="2069"/>
              </a:lnSpc>
              <a:buFont typeface="Arial" panose="020B0604020202020204" pitchFamily="34" charset="0"/>
              <a:buChar char="•"/>
            </a:pPr>
            <a:r>
              <a:rPr lang="en-US" sz="2400" dirty="0">
                <a:solidFill>
                  <a:srgbClr val="000000"/>
                </a:solidFill>
                <a:latin typeface="Neue Plak"/>
              </a:rPr>
              <a:t>Spend time with people you can be authentic around</a:t>
            </a:r>
          </a:p>
          <a:p>
            <a:pPr marL="1257300" lvl="2" indent="-342900">
              <a:lnSpc>
                <a:spcPts val="2069"/>
              </a:lnSpc>
              <a:buFont typeface="Arial" panose="020B0604020202020204" pitchFamily="34" charset="0"/>
              <a:buChar char="•"/>
            </a:pPr>
            <a:endParaRPr lang="en-US" sz="2400" dirty="0">
              <a:solidFill>
                <a:srgbClr val="000000"/>
              </a:solidFill>
              <a:latin typeface="Neue Plak"/>
            </a:endParaRPr>
          </a:p>
          <a:p>
            <a:pPr marL="1257300" lvl="2" indent="-342900">
              <a:lnSpc>
                <a:spcPts val="2069"/>
              </a:lnSpc>
              <a:buFont typeface="Arial" panose="020B0604020202020204" pitchFamily="34" charset="0"/>
              <a:buChar char="•"/>
            </a:pPr>
            <a:r>
              <a:rPr lang="en-US" sz="2400" dirty="0">
                <a:solidFill>
                  <a:srgbClr val="000000"/>
                </a:solidFill>
                <a:latin typeface="Neue Plak"/>
              </a:rPr>
              <a:t>Respectfully decline</a:t>
            </a:r>
          </a:p>
          <a:p>
            <a:pPr lvl="2">
              <a:lnSpc>
                <a:spcPts val="2069"/>
              </a:lnSpc>
            </a:pPr>
            <a:endParaRPr lang="en-US" sz="2400" dirty="0">
              <a:solidFill>
                <a:srgbClr val="000000"/>
              </a:solidFill>
              <a:latin typeface="Neue Plak"/>
            </a:endParaRPr>
          </a:p>
          <a:p>
            <a:pPr marL="1257300" lvl="2" indent="-342900">
              <a:lnSpc>
                <a:spcPts val="2069"/>
              </a:lnSpc>
              <a:buFont typeface="Arial" panose="020B0604020202020204" pitchFamily="34" charset="0"/>
              <a:buChar char="•"/>
            </a:pPr>
            <a:r>
              <a:rPr lang="en-US" sz="2400" dirty="0">
                <a:solidFill>
                  <a:srgbClr val="000000"/>
                </a:solidFill>
                <a:latin typeface="Neue Plak"/>
              </a:rPr>
              <a:t>Try speaking with a therapist to release emotional labor</a:t>
            </a:r>
          </a:p>
          <a:p>
            <a:pPr marL="1257300" lvl="2" indent="-342900">
              <a:lnSpc>
                <a:spcPts val="2069"/>
              </a:lnSpc>
              <a:buFont typeface="Arial" panose="020B0604020202020204" pitchFamily="34" charset="0"/>
              <a:buChar char="•"/>
            </a:pPr>
            <a:endParaRPr lang="en-US" sz="2400" dirty="0">
              <a:solidFill>
                <a:srgbClr val="000000"/>
              </a:solidFill>
              <a:latin typeface="Neue Plak"/>
            </a:endParaRPr>
          </a:p>
          <a:p>
            <a:pPr marL="1257300" lvl="2" indent="-342900">
              <a:lnSpc>
                <a:spcPts val="2069"/>
              </a:lnSpc>
              <a:buFont typeface="Arial" panose="020B0604020202020204" pitchFamily="34" charset="0"/>
              <a:buChar char="•"/>
            </a:pPr>
            <a:r>
              <a:rPr lang="en-US" sz="2400" strike="sngStrike" dirty="0">
                <a:solidFill>
                  <a:srgbClr val="000000"/>
                </a:solidFill>
                <a:latin typeface="Neue Plak"/>
              </a:rPr>
              <a:t>People pleasing</a:t>
            </a:r>
          </a:p>
          <a:p>
            <a:pPr algn="ctr">
              <a:lnSpc>
                <a:spcPts val="2069"/>
              </a:lnSpc>
            </a:pPr>
            <a:endParaRPr lang="en-US" sz="2400" dirty="0">
              <a:solidFill>
                <a:srgbClr val="000000"/>
              </a:solidFill>
              <a:latin typeface="Neue Plak"/>
            </a:endParaRPr>
          </a:p>
          <a:p>
            <a:pPr algn="ctr">
              <a:lnSpc>
                <a:spcPts val="2069"/>
              </a:lnSpc>
            </a:pPr>
            <a:endParaRPr lang="en-US" sz="2400" dirty="0">
              <a:solidFill>
                <a:srgbClr val="000000"/>
              </a:solidFill>
              <a:latin typeface="Neue Plak"/>
            </a:endParaRPr>
          </a:p>
        </p:txBody>
      </p:sp>
      <p:sp>
        <p:nvSpPr>
          <p:cNvPr id="4" name="Freeform 4">
            <a:extLst>
              <a:ext uri="{FF2B5EF4-FFF2-40B4-BE49-F238E27FC236}">
                <a16:creationId xmlns:a16="http://schemas.microsoft.com/office/drawing/2014/main" id="{426B3371-D00E-CD7C-5D6D-CA3867499E55}"/>
              </a:ext>
            </a:extLst>
          </p:cNvPr>
          <p:cNvSpPr/>
          <p:nvPr/>
        </p:nvSpPr>
        <p:spPr>
          <a:xfrm>
            <a:off x="9725798" y="5367171"/>
            <a:ext cx="1912833" cy="783896"/>
          </a:xfrm>
          <a:custGeom>
            <a:avLst/>
            <a:gdLst/>
            <a:ahLst/>
            <a:cxnLst/>
            <a:rect l="l" t="t" r="r" b="b"/>
            <a:pathLst>
              <a:path w="1316736" h="574426">
                <a:moveTo>
                  <a:pt x="0" y="0"/>
                </a:moveTo>
                <a:lnTo>
                  <a:pt x="1316736" y="0"/>
                </a:lnTo>
                <a:lnTo>
                  <a:pt x="1316736" y="574426"/>
                </a:lnTo>
                <a:lnTo>
                  <a:pt x="0" y="57442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CA">
              <a:latin typeface="Neue Plak"/>
            </a:endParaRPr>
          </a:p>
        </p:txBody>
      </p:sp>
      <p:sp>
        <p:nvSpPr>
          <p:cNvPr id="7" name="TextBox 7">
            <a:extLst>
              <a:ext uri="{FF2B5EF4-FFF2-40B4-BE49-F238E27FC236}">
                <a16:creationId xmlns:a16="http://schemas.microsoft.com/office/drawing/2014/main" id="{3D4645DF-CEDD-F494-87F0-A5C40BAC4EA3}"/>
              </a:ext>
            </a:extLst>
          </p:cNvPr>
          <p:cNvSpPr txBox="1"/>
          <p:nvPr/>
        </p:nvSpPr>
        <p:spPr>
          <a:xfrm>
            <a:off x="2243515" y="1032306"/>
            <a:ext cx="6475094" cy="458523"/>
          </a:xfrm>
          <a:prstGeom prst="rect">
            <a:avLst/>
          </a:prstGeom>
        </p:spPr>
        <p:txBody>
          <a:bodyPr wrap="square" lIns="0" tIns="0" rIns="0" bIns="0" rtlCol="0" anchor="t">
            <a:spAutoFit/>
          </a:bodyPr>
          <a:lstStyle/>
          <a:p>
            <a:pPr algn="ctr">
              <a:lnSpc>
                <a:spcPts val="3507"/>
              </a:lnSpc>
            </a:pPr>
            <a:r>
              <a:rPr lang="en-US" sz="3600" dirty="0">
                <a:solidFill>
                  <a:srgbClr val="000000"/>
                </a:solidFill>
                <a:latin typeface="Neue Plak"/>
              </a:rPr>
              <a:t>Emotional Rest</a:t>
            </a:r>
          </a:p>
        </p:txBody>
      </p:sp>
    </p:spTree>
    <p:extLst>
      <p:ext uri="{BB962C8B-B14F-4D97-AF65-F5344CB8AC3E}">
        <p14:creationId xmlns:p14="http://schemas.microsoft.com/office/powerpoint/2010/main" val="2411116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8562792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2">
            <a:extLst>
              <a:ext uri="{FF2B5EF4-FFF2-40B4-BE49-F238E27FC236}">
                <a16:creationId xmlns:a16="http://schemas.microsoft.com/office/drawing/2014/main" id="{41C280CC-235C-F050-568D-88F483F15B16}"/>
              </a:ext>
            </a:extLst>
          </p:cNvPr>
          <p:cNvSpPr txBox="1"/>
          <p:nvPr/>
        </p:nvSpPr>
        <p:spPr>
          <a:xfrm>
            <a:off x="998482" y="1765737"/>
            <a:ext cx="4679942" cy="4159280"/>
          </a:xfrm>
          <a:prstGeom prst="rect">
            <a:avLst/>
          </a:prstGeom>
        </p:spPr>
        <p:txBody>
          <a:bodyPr wrap="square" lIns="0" tIns="0" rIns="0" bIns="0" rtlCol="0" anchor="t">
            <a:spAutoFit/>
          </a:bodyPr>
          <a:lstStyle/>
          <a:p>
            <a:pPr algn="ctr">
              <a:lnSpc>
                <a:spcPts val="1626"/>
              </a:lnSpc>
            </a:pPr>
            <a:endParaRPr sz="2400" dirty="0">
              <a:latin typeface="Neue Plak"/>
            </a:endParaRPr>
          </a:p>
          <a:p>
            <a:pPr algn="ctr">
              <a:lnSpc>
                <a:spcPts val="2068"/>
              </a:lnSpc>
            </a:pPr>
            <a:r>
              <a:rPr lang="en-US" sz="2400" b="0" i="0" dirty="0">
                <a:solidFill>
                  <a:srgbClr val="333333"/>
                </a:solidFill>
                <a:effectLst/>
                <a:latin typeface="Neue Plak"/>
              </a:rPr>
              <a:t> </a:t>
            </a:r>
          </a:p>
          <a:p>
            <a:pPr algn="ctr">
              <a:lnSpc>
                <a:spcPts val="2068"/>
              </a:lnSpc>
            </a:pPr>
            <a:endParaRPr lang="en-US" sz="2400" dirty="0">
              <a:solidFill>
                <a:srgbClr val="333333"/>
              </a:solidFill>
              <a:latin typeface="Neue Plak"/>
            </a:endParaRPr>
          </a:p>
          <a:p>
            <a:pPr>
              <a:lnSpc>
                <a:spcPts val="2068"/>
              </a:lnSpc>
            </a:pPr>
            <a:r>
              <a:rPr lang="en-US" sz="2400" b="0" i="0" dirty="0">
                <a:solidFill>
                  <a:srgbClr val="333333"/>
                </a:solidFill>
                <a:effectLst/>
                <a:latin typeface="Neue Plak"/>
              </a:rPr>
              <a:t>Important for anyone who must solve problems or brainstorm new ideas</a:t>
            </a:r>
          </a:p>
          <a:p>
            <a:pPr>
              <a:lnSpc>
                <a:spcPts val="2068"/>
              </a:lnSpc>
            </a:pPr>
            <a:endParaRPr lang="en-US" sz="2400" dirty="0">
              <a:solidFill>
                <a:srgbClr val="333333"/>
              </a:solidFill>
              <a:latin typeface="Neue Plak"/>
            </a:endParaRPr>
          </a:p>
          <a:p>
            <a:pPr>
              <a:lnSpc>
                <a:spcPts val="2068"/>
              </a:lnSpc>
            </a:pPr>
            <a:endParaRPr lang="en-US" sz="2400" b="0" i="0" dirty="0">
              <a:solidFill>
                <a:srgbClr val="000000"/>
              </a:solidFill>
              <a:effectLst/>
              <a:latin typeface="Neue Plak"/>
            </a:endParaRPr>
          </a:p>
          <a:p>
            <a:pPr>
              <a:lnSpc>
                <a:spcPts val="2068"/>
              </a:lnSpc>
            </a:pPr>
            <a:r>
              <a:rPr lang="en-US" sz="2400" dirty="0">
                <a:solidFill>
                  <a:srgbClr val="000000"/>
                </a:solidFill>
                <a:latin typeface="Neue Plak"/>
              </a:rPr>
              <a:t>Appreciate beauty in any form, whether natural or human-created. </a:t>
            </a:r>
          </a:p>
          <a:p>
            <a:pPr>
              <a:lnSpc>
                <a:spcPts val="2068"/>
              </a:lnSpc>
            </a:pPr>
            <a:endParaRPr lang="en-US" sz="2400" dirty="0">
              <a:solidFill>
                <a:srgbClr val="000000"/>
              </a:solidFill>
              <a:latin typeface="Neue Plak"/>
            </a:endParaRPr>
          </a:p>
          <a:p>
            <a:pPr>
              <a:lnSpc>
                <a:spcPts val="2068"/>
              </a:lnSpc>
            </a:pPr>
            <a:endParaRPr lang="en-US" sz="2400" dirty="0">
              <a:solidFill>
                <a:srgbClr val="000000"/>
              </a:solidFill>
              <a:latin typeface="Neue Plak"/>
            </a:endParaRPr>
          </a:p>
          <a:p>
            <a:pPr>
              <a:lnSpc>
                <a:spcPts val="1626"/>
              </a:lnSpc>
            </a:pPr>
            <a:endParaRPr lang="en-US" sz="2400" dirty="0">
              <a:solidFill>
                <a:srgbClr val="000000"/>
              </a:solidFill>
              <a:latin typeface="Neue Plak"/>
            </a:endParaRPr>
          </a:p>
          <a:p>
            <a:pPr>
              <a:lnSpc>
                <a:spcPts val="1626"/>
              </a:lnSpc>
            </a:pPr>
            <a:endParaRPr lang="en-US" sz="2400" dirty="0">
              <a:solidFill>
                <a:srgbClr val="000000"/>
              </a:solidFill>
              <a:latin typeface="Neue Plak"/>
            </a:endParaRPr>
          </a:p>
          <a:p>
            <a:pPr algn="ctr">
              <a:lnSpc>
                <a:spcPts val="1626"/>
              </a:lnSpc>
            </a:pPr>
            <a:endParaRPr lang="en-US" sz="2400" dirty="0">
              <a:solidFill>
                <a:srgbClr val="000000"/>
              </a:solidFill>
              <a:latin typeface="Neue Plak"/>
            </a:endParaRPr>
          </a:p>
          <a:p>
            <a:pPr algn="ctr">
              <a:lnSpc>
                <a:spcPts val="1626"/>
              </a:lnSpc>
            </a:pPr>
            <a:endParaRPr lang="en-US" sz="2400" dirty="0">
              <a:solidFill>
                <a:srgbClr val="000000"/>
              </a:solidFill>
              <a:latin typeface="Neue Plak"/>
            </a:endParaRPr>
          </a:p>
          <a:p>
            <a:pPr algn="ctr">
              <a:lnSpc>
                <a:spcPts val="1626"/>
              </a:lnSpc>
            </a:pPr>
            <a:endParaRPr lang="en-US" sz="2400" dirty="0">
              <a:solidFill>
                <a:srgbClr val="000000"/>
              </a:solidFill>
              <a:latin typeface="Neue Plak"/>
            </a:endParaRPr>
          </a:p>
          <a:p>
            <a:pPr algn="ctr">
              <a:lnSpc>
                <a:spcPts val="1626"/>
              </a:lnSpc>
            </a:pPr>
            <a:endParaRPr lang="en-US" sz="2400" dirty="0">
              <a:solidFill>
                <a:srgbClr val="000000"/>
              </a:solidFill>
              <a:latin typeface="Neue Plak"/>
            </a:endParaRPr>
          </a:p>
        </p:txBody>
      </p:sp>
      <p:sp>
        <p:nvSpPr>
          <p:cNvPr id="9" name="TextBox 7">
            <a:extLst>
              <a:ext uri="{FF2B5EF4-FFF2-40B4-BE49-F238E27FC236}">
                <a16:creationId xmlns:a16="http://schemas.microsoft.com/office/drawing/2014/main" id="{92A1EE9C-5329-CFB6-9A67-C912AD9893BB}"/>
              </a:ext>
            </a:extLst>
          </p:cNvPr>
          <p:cNvSpPr txBox="1"/>
          <p:nvPr/>
        </p:nvSpPr>
        <p:spPr>
          <a:xfrm>
            <a:off x="3086982" y="345110"/>
            <a:ext cx="5577572" cy="448841"/>
          </a:xfrm>
          <a:prstGeom prst="rect">
            <a:avLst/>
          </a:prstGeom>
        </p:spPr>
        <p:txBody>
          <a:bodyPr wrap="square" lIns="0" tIns="0" rIns="0" bIns="0" rtlCol="0" anchor="t">
            <a:spAutoFit/>
          </a:bodyPr>
          <a:lstStyle/>
          <a:p>
            <a:pPr algn="ctr">
              <a:lnSpc>
                <a:spcPts val="3507"/>
              </a:lnSpc>
            </a:pPr>
            <a:r>
              <a:rPr lang="en-US" sz="3200" dirty="0">
                <a:solidFill>
                  <a:srgbClr val="000000"/>
                </a:solidFill>
                <a:latin typeface="Neue Plak"/>
              </a:rPr>
              <a:t>Creative Rest</a:t>
            </a:r>
          </a:p>
        </p:txBody>
      </p:sp>
      <p:pic>
        <p:nvPicPr>
          <p:cNvPr id="2054" name="Picture 6" descr="Premium Photo | Creative Mind 3D Illustration with Light bulb Generative ai">
            <a:extLst>
              <a:ext uri="{FF2B5EF4-FFF2-40B4-BE49-F238E27FC236}">
                <a16:creationId xmlns:a16="http://schemas.microsoft.com/office/drawing/2014/main" id="{D71FAD86-5529-1F17-6E48-0FB9E0C718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04179" y="1680782"/>
            <a:ext cx="5962650" cy="3971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48053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2">
            <a:extLst>
              <a:ext uri="{FF2B5EF4-FFF2-40B4-BE49-F238E27FC236}">
                <a16:creationId xmlns:a16="http://schemas.microsoft.com/office/drawing/2014/main" id="{41C280CC-235C-F050-568D-88F483F15B16}"/>
              </a:ext>
            </a:extLst>
          </p:cNvPr>
          <p:cNvSpPr txBox="1"/>
          <p:nvPr/>
        </p:nvSpPr>
        <p:spPr>
          <a:xfrm>
            <a:off x="594361" y="1240220"/>
            <a:ext cx="5404104" cy="4797275"/>
          </a:xfrm>
          <a:prstGeom prst="rect">
            <a:avLst/>
          </a:prstGeom>
        </p:spPr>
        <p:txBody>
          <a:bodyPr wrap="square" lIns="0" tIns="0" rIns="0" bIns="0" rtlCol="0" anchor="t">
            <a:spAutoFit/>
          </a:bodyPr>
          <a:lstStyle/>
          <a:p>
            <a:pPr algn="ctr">
              <a:lnSpc>
                <a:spcPts val="1626"/>
              </a:lnSpc>
            </a:pPr>
            <a:endParaRPr lang="en-US" sz="2400" dirty="0">
              <a:latin typeface="Neue Plak"/>
            </a:endParaRPr>
          </a:p>
          <a:p>
            <a:pPr algn="ctr">
              <a:lnSpc>
                <a:spcPts val="2068"/>
              </a:lnSpc>
            </a:pPr>
            <a:r>
              <a:rPr lang="en-US" sz="2400" b="0" i="0" dirty="0">
                <a:solidFill>
                  <a:srgbClr val="333333"/>
                </a:solidFill>
                <a:effectLst/>
                <a:latin typeface="Neue Plak"/>
              </a:rPr>
              <a:t> </a:t>
            </a:r>
            <a:endParaRPr lang="en-US" sz="2400" dirty="0">
              <a:solidFill>
                <a:srgbClr val="000000"/>
              </a:solidFill>
              <a:latin typeface="Neue Plak"/>
            </a:endParaRPr>
          </a:p>
          <a:p>
            <a:pPr>
              <a:lnSpc>
                <a:spcPts val="2068"/>
              </a:lnSpc>
            </a:pPr>
            <a:r>
              <a:rPr lang="en-US" sz="2400" b="1" dirty="0">
                <a:solidFill>
                  <a:srgbClr val="000000"/>
                </a:solidFill>
                <a:latin typeface="Neue Plak"/>
              </a:rPr>
              <a:t>Natural</a:t>
            </a:r>
          </a:p>
          <a:p>
            <a:pPr>
              <a:lnSpc>
                <a:spcPts val="2068"/>
              </a:lnSpc>
            </a:pPr>
            <a:endParaRPr lang="en-US" sz="2400" b="1" dirty="0">
              <a:solidFill>
                <a:srgbClr val="000000"/>
              </a:solidFill>
              <a:latin typeface="Neue Plak"/>
            </a:endParaRPr>
          </a:p>
          <a:p>
            <a:pPr marL="342900" indent="-342900">
              <a:lnSpc>
                <a:spcPts val="2068"/>
              </a:lnSpc>
              <a:buFont typeface="Arial" panose="020B0604020202020204" pitchFamily="34" charset="0"/>
              <a:buChar char="•"/>
            </a:pPr>
            <a:r>
              <a:rPr lang="en-US" sz="2400" dirty="0">
                <a:solidFill>
                  <a:srgbClr val="000000"/>
                </a:solidFill>
                <a:latin typeface="Neue Plak"/>
              </a:rPr>
              <a:t>Take in a sunrise or sunset</a:t>
            </a:r>
          </a:p>
          <a:p>
            <a:pPr marL="342900" indent="-342900">
              <a:lnSpc>
                <a:spcPts val="2068"/>
              </a:lnSpc>
              <a:buFont typeface="Arial" panose="020B0604020202020204" pitchFamily="34" charset="0"/>
              <a:buChar char="•"/>
            </a:pPr>
            <a:endParaRPr lang="en-US" sz="2400" dirty="0">
              <a:solidFill>
                <a:srgbClr val="000000"/>
              </a:solidFill>
              <a:latin typeface="Neue Plak"/>
            </a:endParaRPr>
          </a:p>
          <a:p>
            <a:pPr marL="342900" indent="-342900">
              <a:lnSpc>
                <a:spcPts val="2068"/>
              </a:lnSpc>
              <a:buFont typeface="Arial" panose="020B0604020202020204" pitchFamily="34" charset="0"/>
              <a:buChar char="•"/>
            </a:pPr>
            <a:r>
              <a:rPr lang="en-US" sz="2400" dirty="0">
                <a:solidFill>
                  <a:srgbClr val="000000"/>
                </a:solidFill>
                <a:latin typeface="Neue Plak"/>
              </a:rPr>
              <a:t>Go for a walk in nature</a:t>
            </a:r>
          </a:p>
          <a:p>
            <a:pPr marL="342900" indent="-342900">
              <a:lnSpc>
                <a:spcPts val="2068"/>
              </a:lnSpc>
              <a:buFont typeface="Arial" panose="020B0604020202020204" pitchFamily="34" charset="0"/>
              <a:buChar char="•"/>
            </a:pPr>
            <a:endParaRPr lang="en-US" sz="2400" dirty="0">
              <a:solidFill>
                <a:srgbClr val="000000"/>
              </a:solidFill>
              <a:latin typeface="Neue Plak"/>
            </a:endParaRPr>
          </a:p>
          <a:p>
            <a:pPr marL="342900" indent="-342900">
              <a:lnSpc>
                <a:spcPts val="2068"/>
              </a:lnSpc>
              <a:buFont typeface="Arial" panose="020B0604020202020204" pitchFamily="34" charset="0"/>
              <a:buChar char="•"/>
            </a:pPr>
            <a:r>
              <a:rPr lang="en-US" sz="2400" dirty="0">
                <a:solidFill>
                  <a:srgbClr val="000000"/>
                </a:solidFill>
                <a:latin typeface="Neue Plak"/>
              </a:rPr>
              <a:t>Be childlike and reawaken wonder</a:t>
            </a:r>
          </a:p>
          <a:p>
            <a:pPr>
              <a:lnSpc>
                <a:spcPts val="2068"/>
              </a:lnSpc>
            </a:pPr>
            <a:endParaRPr lang="en-US" sz="2400" dirty="0">
              <a:solidFill>
                <a:srgbClr val="000000"/>
              </a:solidFill>
              <a:latin typeface="Neue Plak"/>
            </a:endParaRPr>
          </a:p>
          <a:p>
            <a:pPr>
              <a:lnSpc>
                <a:spcPts val="2068"/>
              </a:lnSpc>
            </a:pPr>
            <a:endParaRPr lang="en-US" sz="2400" dirty="0">
              <a:solidFill>
                <a:srgbClr val="000000"/>
              </a:solidFill>
              <a:latin typeface="Neue Plak"/>
            </a:endParaRPr>
          </a:p>
          <a:p>
            <a:pPr>
              <a:lnSpc>
                <a:spcPts val="2068"/>
              </a:lnSpc>
            </a:pPr>
            <a:endParaRPr lang="en-US" sz="2400" dirty="0">
              <a:solidFill>
                <a:srgbClr val="000000"/>
              </a:solidFill>
              <a:latin typeface="Neue Plak"/>
            </a:endParaRPr>
          </a:p>
          <a:p>
            <a:pPr>
              <a:lnSpc>
                <a:spcPts val="2068"/>
              </a:lnSpc>
            </a:pPr>
            <a:r>
              <a:rPr lang="en-US" sz="2400" b="1" dirty="0">
                <a:solidFill>
                  <a:srgbClr val="000000"/>
                </a:solidFill>
                <a:latin typeface="Neue Plak"/>
              </a:rPr>
              <a:t>Human-created</a:t>
            </a:r>
          </a:p>
          <a:p>
            <a:pPr>
              <a:lnSpc>
                <a:spcPts val="2068"/>
              </a:lnSpc>
            </a:pPr>
            <a:endParaRPr lang="en-US" sz="2400" b="1" dirty="0">
              <a:solidFill>
                <a:srgbClr val="000000"/>
              </a:solidFill>
              <a:latin typeface="Neue Plak"/>
            </a:endParaRPr>
          </a:p>
          <a:p>
            <a:pPr marL="342900" indent="-342900">
              <a:lnSpc>
                <a:spcPts val="2068"/>
              </a:lnSpc>
              <a:buFont typeface="Arial" panose="020B0604020202020204" pitchFamily="34" charset="0"/>
              <a:buChar char="•"/>
            </a:pPr>
            <a:r>
              <a:rPr lang="en-US" sz="2400" dirty="0">
                <a:solidFill>
                  <a:srgbClr val="000000"/>
                </a:solidFill>
                <a:latin typeface="Neue Plak"/>
              </a:rPr>
              <a:t>Visit a museum or art festival</a:t>
            </a:r>
          </a:p>
          <a:p>
            <a:pPr marL="342900" indent="-342900">
              <a:lnSpc>
                <a:spcPts val="2068"/>
              </a:lnSpc>
              <a:buFont typeface="Arial" panose="020B0604020202020204" pitchFamily="34" charset="0"/>
              <a:buChar char="•"/>
            </a:pPr>
            <a:endParaRPr lang="en-US" sz="2400" dirty="0">
              <a:solidFill>
                <a:srgbClr val="000000"/>
              </a:solidFill>
              <a:latin typeface="Neue Plak"/>
            </a:endParaRPr>
          </a:p>
          <a:p>
            <a:pPr marL="342900" indent="-342900">
              <a:lnSpc>
                <a:spcPts val="2068"/>
              </a:lnSpc>
              <a:buFont typeface="Arial" panose="020B0604020202020204" pitchFamily="34" charset="0"/>
              <a:buChar char="•"/>
            </a:pPr>
            <a:r>
              <a:rPr lang="en-US" sz="2400" dirty="0">
                <a:solidFill>
                  <a:srgbClr val="000000"/>
                </a:solidFill>
                <a:latin typeface="Neue Plak"/>
              </a:rPr>
              <a:t>Engage with inspiring music, books, documentaries</a:t>
            </a:r>
          </a:p>
        </p:txBody>
      </p:sp>
      <p:sp>
        <p:nvSpPr>
          <p:cNvPr id="9" name="TextBox 7">
            <a:extLst>
              <a:ext uri="{FF2B5EF4-FFF2-40B4-BE49-F238E27FC236}">
                <a16:creationId xmlns:a16="http://schemas.microsoft.com/office/drawing/2014/main" id="{92A1EE9C-5329-CFB6-9A67-C912AD9893BB}"/>
              </a:ext>
            </a:extLst>
          </p:cNvPr>
          <p:cNvSpPr txBox="1"/>
          <p:nvPr/>
        </p:nvSpPr>
        <p:spPr>
          <a:xfrm>
            <a:off x="3086982" y="345110"/>
            <a:ext cx="5577572" cy="448841"/>
          </a:xfrm>
          <a:prstGeom prst="rect">
            <a:avLst/>
          </a:prstGeom>
        </p:spPr>
        <p:txBody>
          <a:bodyPr wrap="square" lIns="0" tIns="0" rIns="0" bIns="0" rtlCol="0" anchor="t">
            <a:spAutoFit/>
          </a:bodyPr>
          <a:lstStyle/>
          <a:p>
            <a:pPr algn="ctr">
              <a:lnSpc>
                <a:spcPts val="3507"/>
              </a:lnSpc>
            </a:pPr>
            <a:r>
              <a:rPr lang="en-US" sz="3200" dirty="0">
                <a:solidFill>
                  <a:srgbClr val="000000"/>
                </a:solidFill>
                <a:latin typeface="Neue Plak"/>
              </a:rPr>
              <a:t>Creative Rest</a:t>
            </a:r>
          </a:p>
        </p:txBody>
      </p:sp>
      <p:pic>
        <p:nvPicPr>
          <p:cNvPr id="6146" name="Picture 2" descr="Everyone needs nature | National Trust">
            <a:extLst>
              <a:ext uri="{FF2B5EF4-FFF2-40B4-BE49-F238E27FC236}">
                <a16:creationId xmlns:a16="http://schemas.microsoft.com/office/drawing/2014/main" id="{324A9D4A-CEE5-614E-A145-E951B8A4C8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1843724"/>
            <a:ext cx="5632664" cy="40897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051922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a:extLst>
              <a:ext uri="{FF2B5EF4-FFF2-40B4-BE49-F238E27FC236}">
                <a16:creationId xmlns:a16="http://schemas.microsoft.com/office/drawing/2014/main" id="{2E7F71C4-2384-3662-AD9C-400A0E576E1F}"/>
              </a:ext>
            </a:extLst>
          </p:cNvPr>
          <p:cNvSpPr txBox="1"/>
          <p:nvPr/>
        </p:nvSpPr>
        <p:spPr>
          <a:xfrm>
            <a:off x="662635" y="1856232"/>
            <a:ext cx="5637581" cy="4053482"/>
          </a:xfrm>
          <a:prstGeom prst="rect">
            <a:avLst/>
          </a:prstGeom>
        </p:spPr>
        <p:txBody>
          <a:bodyPr wrap="square" lIns="0" tIns="0" rIns="0" bIns="0" rtlCol="0" anchor="t">
            <a:spAutoFit/>
          </a:bodyPr>
          <a:lstStyle/>
          <a:p>
            <a:pPr algn="ctr">
              <a:lnSpc>
                <a:spcPts val="2069"/>
              </a:lnSpc>
            </a:pPr>
            <a:endParaRPr sz="2400" dirty="0">
              <a:latin typeface="Neue Plak"/>
            </a:endParaRPr>
          </a:p>
          <a:p>
            <a:pPr algn="ctr">
              <a:lnSpc>
                <a:spcPts val="2069"/>
              </a:lnSpc>
            </a:pPr>
            <a:endParaRPr sz="2400" dirty="0">
              <a:latin typeface="Neue Plak"/>
            </a:endParaRPr>
          </a:p>
          <a:p>
            <a:pPr algn="ctr">
              <a:lnSpc>
                <a:spcPts val="2069"/>
              </a:lnSpc>
            </a:pPr>
            <a:endParaRPr sz="2400" dirty="0">
              <a:latin typeface="Neue Plak"/>
            </a:endParaRPr>
          </a:p>
          <a:p>
            <a:pPr algn="ctr">
              <a:lnSpc>
                <a:spcPts val="2069"/>
              </a:lnSpc>
            </a:pPr>
            <a:endParaRPr lang="en-US" sz="2400" dirty="0">
              <a:solidFill>
                <a:srgbClr val="000000"/>
              </a:solidFill>
              <a:latin typeface="Neue Plak"/>
            </a:endParaRPr>
          </a:p>
          <a:p>
            <a:pPr algn="ctr">
              <a:lnSpc>
                <a:spcPts val="2069"/>
              </a:lnSpc>
            </a:pPr>
            <a:endParaRPr lang="en-US" sz="2400" dirty="0">
              <a:solidFill>
                <a:srgbClr val="000000"/>
              </a:solidFill>
              <a:latin typeface="Neue Plak"/>
            </a:endParaRPr>
          </a:p>
          <a:p>
            <a:pPr algn="ctr">
              <a:lnSpc>
                <a:spcPts val="2069"/>
              </a:lnSpc>
            </a:pPr>
            <a:endParaRPr lang="en-US" sz="2400" dirty="0">
              <a:solidFill>
                <a:srgbClr val="000000"/>
              </a:solidFill>
              <a:latin typeface="Neue Plak"/>
            </a:endParaRPr>
          </a:p>
          <a:p>
            <a:pPr>
              <a:lnSpc>
                <a:spcPts val="2069"/>
              </a:lnSpc>
            </a:pPr>
            <a:r>
              <a:rPr lang="en-US" sz="2400" dirty="0">
                <a:solidFill>
                  <a:srgbClr val="000000"/>
                </a:solidFill>
                <a:latin typeface="Neue Plak"/>
              </a:rPr>
              <a:t>The modern individual is overstimulated.</a:t>
            </a:r>
          </a:p>
          <a:p>
            <a:pPr>
              <a:lnSpc>
                <a:spcPts val="2069"/>
              </a:lnSpc>
            </a:pPr>
            <a:endParaRPr lang="en-US" sz="2400" dirty="0">
              <a:solidFill>
                <a:srgbClr val="000000"/>
              </a:solidFill>
              <a:latin typeface="Neue Plak"/>
            </a:endParaRPr>
          </a:p>
          <a:p>
            <a:pPr>
              <a:lnSpc>
                <a:spcPts val="2069"/>
              </a:lnSpc>
            </a:pPr>
            <a:endParaRPr lang="en-US" sz="2400" dirty="0">
              <a:solidFill>
                <a:srgbClr val="000000"/>
              </a:solidFill>
              <a:latin typeface="Neue Plak"/>
            </a:endParaRPr>
          </a:p>
          <a:p>
            <a:pPr>
              <a:lnSpc>
                <a:spcPts val="2069"/>
              </a:lnSpc>
            </a:pPr>
            <a:r>
              <a:rPr lang="en-US" sz="2400" dirty="0">
                <a:solidFill>
                  <a:srgbClr val="000000"/>
                </a:solidFill>
                <a:latin typeface="Neue Plak"/>
              </a:rPr>
              <a:t>Eye exhaustion resulting from marathon screen time sessions: digital eye strain</a:t>
            </a:r>
          </a:p>
          <a:p>
            <a:pPr algn="ctr">
              <a:lnSpc>
                <a:spcPts val="2069"/>
              </a:lnSpc>
            </a:pPr>
            <a:endParaRPr lang="en-US" sz="2400" dirty="0">
              <a:solidFill>
                <a:srgbClr val="000000"/>
              </a:solidFill>
              <a:latin typeface="Neue Plak"/>
            </a:endParaRPr>
          </a:p>
          <a:p>
            <a:pPr algn="ctr">
              <a:lnSpc>
                <a:spcPts val="2069"/>
              </a:lnSpc>
            </a:pPr>
            <a:endParaRPr lang="en-US" sz="2400" dirty="0">
              <a:solidFill>
                <a:srgbClr val="000000"/>
              </a:solidFill>
              <a:latin typeface="Neue Plak"/>
            </a:endParaRPr>
          </a:p>
          <a:p>
            <a:pPr algn="ctr">
              <a:lnSpc>
                <a:spcPts val="2069"/>
              </a:lnSpc>
            </a:pPr>
            <a:endParaRPr lang="en-US" sz="2400" dirty="0">
              <a:solidFill>
                <a:srgbClr val="000000"/>
              </a:solidFill>
              <a:latin typeface="Neue Plak"/>
            </a:endParaRPr>
          </a:p>
          <a:p>
            <a:pPr algn="ctr">
              <a:lnSpc>
                <a:spcPts val="2069"/>
              </a:lnSpc>
            </a:pPr>
            <a:endParaRPr lang="en-US" sz="2400" dirty="0">
              <a:solidFill>
                <a:srgbClr val="000000"/>
              </a:solidFill>
              <a:latin typeface="Neue Plak"/>
            </a:endParaRPr>
          </a:p>
        </p:txBody>
      </p:sp>
      <p:sp>
        <p:nvSpPr>
          <p:cNvPr id="8" name="TextBox 8">
            <a:extLst>
              <a:ext uri="{FF2B5EF4-FFF2-40B4-BE49-F238E27FC236}">
                <a16:creationId xmlns:a16="http://schemas.microsoft.com/office/drawing/2014/main" id="{B06D310F-AF0C-882C-B679-B62E8CC69AFA}"/>
              </a:ext>
            </a:extLst>
          </p:cNvPr>
          <p:cNvSpPr txBox="1"/>
          <p:nvPr/>
        </p:nvSpPr>
        <p:spPr>
          <a:xfrm>
            <a:off x="817464" y="314074"/>
            <a:ext cx="9132781" cy="472052"/>
          </a:xfrm>
          <a:prstGeom prst="rect">
            <a:avLst/>
          </a:prstGeom>
        </p:spPr>
        <p:txBody>
          <a:bodyPr wrap="square" lIns="0" tIns="0" rIns="0" bIns="0" rtlCol="0" anchor="t">
            <a:spAutoFit/>
          </a:bodyPr>
          <a:lstStyle/>
          <a:p>
            <a:pPr algn="ctr">
              <a:lnSpc>
                <a:spcPts val="3507"/>
              </a:lnSpc>
            </a:pPr>
            <a:r>
              <a:rPr lang="en-US" sz="4000" dirty="0">
                <a:solidFill>
                  <a:srgbClr val="000000"/>
                </a:solidFill>
                <a:latin typeface="Canva Sans Bold"/>
              </a:rPr>
              <a:t>Sensory Rest</a:t>
            </a:r>
          </a:p>
        </p:txBody>
      </p:sp>
      <p:pic>
        <p:nvPicPr>
          <p:cNvPr id="4098" name="Picture 2" descr="Sensory Processing Disorder (SPD)">
            <a:extLst>
              <a:ext uri="{FF2B5EF4-FFF2-40B4-BE49-F238E27FC236}">
                <a16:creationId xmlns:a16="http://schemas.microsoft.com/office/drawing/2014/main" id="{A9C1AFC0-9D0B-05CC-F95A-AD190D3E11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16040" y="1746246"/>
            <a:ext cx="5113325" cy="42611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953500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a:extLst>
              <a:ext uri="{FF2B5EF4-FFF2-40B4-BE49-F238E27FC236}">
                <a16:creationId xmlns:a16="http://schemas.microsoft.com/office/drawing/2014/main" id="{2E7F71C4-2384-3662-AD9C-400A0E576E1F}"/>
              </a:ext>
            </a:extLst>
          </p:cNvPr>
          <p:cNvSpPr txBox="1"/>
          <p:nvPr/>
        </p:nvSpPr>
        <p:spPr>
          <a:xfrm>
            <a:off x="346712" y="786126"/>
            <a:ext cx="7446634" cy="5400004"/>
          </a:xfrm>
          <a:prstGeom prst="rect">
            <a:avLst/>
          </a:prstGeom>
        </p:spPr>
        <p:txBody>
          <a:bodyPr wrap="square" lIns="0" tIns="0" rIns="0" bIns="0" rtlCol="0" anchor="t">
            <a:spAutoFit/>
          </a:bodyPr>
          <a:lstStyle/>
          <a:p>
            <a:pPr algn="ctr">
              <a:lnSpc>
                <a:spcPts val="2069"/>
              </a:lnSpc>
            </a:pPr>
            <a:endParaRPr sz="2400" dirty="0">
              <a:latin typeface="Neue Plak"/>
            </a:endParaRPr>
          </a:p>
          <a:p>
            <a:pPr algn="ctr">
              <a:lnSpc>
                <a:spcPts val="2069"/>
              </a:lnSpc>
            </a:pPr>
            <a:endParaRPr sz="2400" dirty="0">
              <a:latin typeface="Neue Plak"/>
            </a:endParaRPr>
          </a:p>
          <a:p>
            <a:pPr algn="ctr">
              <a:lnSpc>
                <a:spcPts val="2069"/>
              </a:lnSpc>
            </a:pPr>
            <a:endParaRPr sz="2400" dirty="0">
              <a:latin typeface="Neue Plak"/>
            </a:endParaRPr>
          </a:p>
          <a:p>
            <a:pPr algn="ctr">
              <a:lnSpc>
                <a:spcPts val="2069"/>
              </a:lnSpc>
            </a:pPr>
            <a:endParaRPr lang="en-US" sz="2400" dirty="0">
              <a:solidFill>
                <a:srgbClr val="000000"/>
              </a:solidFill>
              <a:latin typeface="Neue Plak"/>
            </a:endParaRPr>
          </a:p>
          <a:p>
            <a:pPr algn="ctr">
              <a:lnSpc>
                <a:spcPts val="2069"/>
              </a:lnSpc>
            </a:pPr>
            <a:endParaRPr lang="en-US" sz="2400" dirty="0">
              <a:solidFill>
                <a:srgbClr val="000000"/>
              </a:solidFill>
              <a:latin typeface="Neue Plak"/>
            </a:endParaRPr>
          </a:p>
          <a:p>
            <a:pPr marL="342900" indent="-342900">
              <a:lnSpc>
                <a:spcPts val="2069"/>
              </a:lnSpc>
              <a:buFont typeface="Arial" panose="020B0604020202020204" pitchFamily="34" charset="0"/>
              <a:buChar char="•"/>
            </a:pPr>
            <a:r>
              <a:rPr lang="en-US" sz="2400" dirty="0">
                <a:solidFill>
                  <a:srgbClr val="000000"/>
                </a:solidFill>
                <a:latin typeface="Neue Plak"/>
              </a:rPr>
              <a:t>Take a break from social media</a:t>
            </a:r>
          </a:p>
          <a:p>
            <a:pPr marL="342900" indent="-342900">
              <a:lnSpc>
                <a:spcPts val="2069"/>
              </a:lnSpc>
              <a:buFont typeface="Arial" panose="020B0604020202020204" pitchFamily="34" charset="0"/>
              <a:buChar char="•"/>
            </a:pPr>
            <a:endParaRPr lang="en-US" sz="2400" dirty="0">
              <a:solidFill>
                <a:srgbClr val="000000"/>
              </a:solidFill>
              <a:latin typeface="Neue Plak"/>
            </a:endParaRPr>
          </a:p>
          <a:p>
            <a:pPr marL="342900" indent="-342900">
              <a:lnSpc>
                <a:spcPts val="2069"/>
              </a:lnSpc>
              <a:buFont typeface="Arial" panose="020B0604020202020204" pitchFamily="34" charset="0"/>
              <a:buChar char="•"/>
            </a:pPr>
            <a:r>
              <a:rPr lang="en-US" sz="2400" dirty="0">
                <a:solidFill>
                  <a:srgbClr val="000000"/>
                </a:solidFill>
                <a:latin typeface="Neue Plak"/>
              </a:rPr>
              <a:t>Turn off notifications (sounds and visual alerts)</a:t>
            </a:r>
          </a:p>
          <a:p>
            <a:pPr marL="342900" indent="-342900">
              <a:lnSpc>
                <a:spcPts val="2069"/>
              </a:lnSpc>
              <a:buFont typeface="Arial" panose="020B0604020202020204" pitchFamily="34" charset="0"/>
              <a:buChar char="•"/>
            </a:pPr>
            <a:endParaRPr lang="en-US" sz="2400" dirty="0">
              <a:solidFill>
                <a:srgbClr val="000000"/>
              </a:solidFill>
              <a:latin typeface="Neue Plak"/>
            </a:endParaRPr>
          </a:p>
          <a:p>
            <a:pPr marL="342900" indent="-342900">
              <a:lnSpc>
                <a:spcPts val="2069"/>
              </a:lnSpc>
              <a:buFont typeface="Arial" panose="020B0604020202020204" pitchFamily="34" charset="0"/>
              <a:buChar char="•"/>
            </a:pPr>
            <a:r>
              <a:rPr lang="en-US" sz="2400" dirty="0">
                <a:solidFill>
                  <a:srgbClr val="000000"/>
                </a:solidFill>
                <a:latin typeface="Neue Plak"/>
              </a:rPr>
              <a:t>Limit video meetings</a:t>
            </a:r>
          </a:p>
          <a:p>
            <a:pPr marL="342900" indent="-342900" algn="ctr">
              <a:lnSpc>
                <a:spcPts val="2069"/>
              </a:lnSpc>
              <a:buFont typeface="Arial" panose="020B0604020202020204" pitchFamily="34" charset="0"/>
              <a:buChar char="•"/>
            </a:pPr>
            <a:endParaRPr lang="en-US" sz="2400" dirty="0">
              <a:solidFill>
                <a:srgbClr val="000000"/>
              </a:solidFill>
              <a:latin typeface="Neue Plak"/>
            </a:endParaRPr>
          </a:p>
          <a:p>
            <a:pPr algn="ctr">
              <a:lnSpc>
                <a:spcPts val="2069"/>
              </a:lnSpc>
            </a:pPr>
            <a:endParaRPr lang="en-US" sz="2400" dirty="0">
              <a:solidFill>
                <a:srgbClr val="000000"/>
              </a:solidFill>
              <a:latin typeface="Neue Plak"/>
            </a:endParaRPr>
          </a:p>
          <a:p>
            <a:pPr marL="342900" indent="-342900" algn="ctr">
              <a:lnSpc>
                <a:spcPts val="2069"/>
              </a:lnSpc>
              <a:buFont typeface="Arial" panose="020B0604020202020204" pitchFamily="34" charset="0"/>
              <a:buChar char="•"/>
            </a:pPr>
            <a:endParaRPr lang="en-US" sz="2400" dirty="0">
              <a:solidFill>
                <a:srgbClr val="000000"/>
              </a:solidFill>
              <a:latin typeface="Neue Plak"/>
            </a:endParaRPr>
          </a:p>
          <a:p>
            <a:pPr marL="342900" indent="-342900">
              <a:lnSpc>
                <a:spcPts val="2069"/>
              </a:lnSpc>
              <a:buFont typeface="Arial" panose="020B0604020202020204" pitchFamily="34" charset="0"/>
              <a:buChar char="•"/>
            </a:pPr>
            <a:r>
              <a:rPr lang="en-US" sz="2400" dirty="0">
                <a:solidFill>
                  <a:srgbClr val="000000"/>
                </a:solidFill>
                <a:latin typeface="Neue Plak"/>
              </a:rPr>
              <a:t>Set a relaxing evening ambiance (soothing music, candles)</a:t>
            </a:r>
          </a:p>
          <a:p>
            <a:pPr marL="342900" indent="-342900">
              <a:lnSpc>
                <a:spcPts val="2069"/>
              </a:lnSpc>
              <a:buFont typeface="Arial" panose="020B0604020202020204" pitchFamily="34" charset="0"/>
              <a:buChar char="•"/>
            </a:pPr>
            <a:endParaRPr lang="en-US" sz="2400" dirty="0">
              <a:solidFill>
                <a:srgbClr val="000000"/>
              </a:solidFill>
              <a:latin typeface="Neue Plak"/>
            </a:endParaRPr>
          </a:p>
          <a:p>
            <a:pPr marL="342900" indent="-342900">
              <a:lnSpc>
                <a:spcPts val="2069"/>
              </a:lnSpc>
              <a:buFont typeface="Arial" panose="020B0604020202020204" pitchFamily="34" charset="0"/>
              <a:buChar char="•"/>
            </a:pPr>
            <a:r>
              <a:rPr lang="en-US" sz="2400" dirty="0">
                <a:solidFill>
                  <a:srgbClr val="000000"/>
                </a:solidFill>
                <a:latin typeface="Neue Plak"/>
              </a:rPr>
              <a:t>Turn down lights</a:t>
            </a:r>
          </a:p>
          <a:p>
            <a:pPr marL="342900" indent="-342900">
              <a:lnSpc>
                <a:spcPts val="2069"/>
              </a:lnSpc>
              <a:buFont typeface="Arial" panose="020B0604020202020204" pitchFamily="34" charset="0"/>
              <a:buChar char="•"/>
            </a:pPr>
            <a:endParaRPr lang="en-US" sz="2400" dirty="0">
              <a:solidFill>
                <a:srgbClr val="000000"/>
              </a:solidFill>
              <a:latin typeface="Neue Plak"/>
            </a:endParaRPr>
          </a:p>
          <a:p>
            <a:pPr marL="342900" indent="-342900">
              <a:lnSpc>
                <a:spcPts val="2069"/>
              </a:lnSpc>
              <a:buFont typeface="Arial" panose="020B0604020202020204" pitchFamily="34" charset="0"/>
              <a:buChar char="•"/>
            </a:pPr>
            <a:r>
              <a:rPr lang="en-US" sz="2400" dirty="0">
                <a:solidFill>
                  <a:srgbClr val="000000"/>
                </a:solidFill>
                <a:latin typeface="Neue Plak"/>
              </a:rPr>
              <a:t>Digital Detox</a:t>
            </a:r>
          </a:p>
          <a:p>
            <a:pPr algn="ctr">
              <a:lnSpc>
                <a:spcPts val="2069"/>
              </a:lnSpc>
            </a:pPr>
            <a:endParaRPr lang="en-US" sz="2400" dirty="0">
              <a:solidFill>
                <a:srgbClr val="000000"/>
              </a:solidFill>
              <a:latin typeface="Neue Plak"/>
            </a:endParaRPr>
          </a:p>
        </p:txBody>
      </p:sp>
      <p:sp>
        <p:nvSpPr>
          <p:cNvPr id="8" name="TextBox 8">
            <a:extLst>
              <a:ext uri="{FF2B5EF4-FFF2-40B4-BE49-F238E27FC236}">
                <a16:creationId xmlns:a16="http://schemas.microsoft.com/office/drawing/2014/main" id="{B06D310F-AF0C-882C-B679-B62E8CC69AFA}"/>
              </a:ext>
            </a:extLst>
          </p:cNvPr>
          <p:cNvSpPr txBox="1"/>
          <p:nvPr/>
        </p:nvSpPr>
        <p:spPr>
          <a:xfrm>
            <a:off x="817464" y="314074"/>
            <a:ext cx="9132781" cy="472052"/>
          </a:xfrm>
          <a:prstGeom prst="rect">
            <a:avLst/>
          </a:prstGeom>
        </p:spPr>
        <p:txBody>
          <a:bodyPr wrap="square" lIns="0" tIns="0" rIns="0" bIns="0" rtlCol="0" anchor="t">
            <a:spAutoFit/>
          </a:bodyPr>
          <a:lstStyle/>
          <a:p>
            <a:pPr algn="ctr">
              <a:lnSpc>
                <a:spcPts val="3507"/>
              </a:lnSpc>
            </a:pPr>
            <a:r>
              <a:rPr lang="en-US" sz="4000" dirty="0">
                <a:solidFill>
                  <a:srgbClr val="000000"/>
                </a:solidFill>
                <a:latin typeface="Canva Sans Bold"/>
              </a:rPr>
              <a:t>Sensory Rest</a:t>
            </a:r>
          </a:p>
        </p:txBody>
      </p:sp>
      <p:pic>
        <p:nvPicPr>
          <p:cNvPr id="1026" name="Picture 2" descr="Mr Krabs Blur Meme Meme - Imgflip">
            <a:extLst>
              <a:ext uri="{FF2B5EF4-FFF2-40B4-BE49-F238E27FC236}">
                <a16:creationId xmlns:a16="http://schemas.microsoft.com/office/drawing/2014/main" id="{FDE94CF7-B8D7-9F33-7930-5DDE59D30E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37898" y="2450592"/>
            <a:ext cx="4051943" cy="28329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14339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a:extLst>
              <a:ext uri="{FF2B5EF4-FFF2-40B4-BE49-F238E27FC236}">
                <a16:creationId xmlns:a16="http://schemas.microsoft.com/office/drawing/2014/main" id="{3DE6A4A4-EC28-32B1-2BA7-B1895F75CA36}"/>
              </a:ext>
            </a:extLst>
          </p:cNvPr>
          <p:cNvSpPr txBox="1"/>
          <p:nvPr/>
        </p:nvSpPr>
        <p:spPr>
          <a:xfrm>
            <a:off x="1027175" y="1823223"/>
            <a:ext cx="3694175" cy="3514873"/>
          </a:xfrm>
          <a:prstGeom prst="rect">
            <a:avLst/>
          </a:prstGeom>
        </p:spPr>
        <p:txBody>
          <a:bodyPr wrap="square" lIns="0" tIns="0" rIns="0" bIns="0" rtlCol="0" anchor="t">
            <a:spAutoFit/>
          </a:bodyPr>
          <a:lstStyle/>
          <a:p>
            <a:pPr algn="ctr">
              <a:lnSpc>
                <a:spcPts val="2069"/>
              </a:lnSpc>
            </a:pPr>
            <a:endParaRPr sz="2400" dirty="0">
              <a:latin typeface="Neue Plak"/>
            </a:endParaRPr>
          </a:p>
          <a:p>
            <a:pPr algn="ctr">
              <a:lnSpc>
                <a:spcPts val="2069"/>
              </a:lnSpc>
            </a:pPr>
            <a:endParaRPr sz="2400" dirty="0">
              <a:latin typeface="Neue Plak"/>
            </a:endParaRPr>
          </a:p>
          <a:p>
            <a:pPr algn="ctr">
              <a:lnSpc>
                <a:spcPts val="2069"/>
              </a:lnSpc>
            </a:pPr>
            <a:endParaRPr sz="2400" dirty="0">
              <a:latin typeface="Neue Plak"/>
            </a:endParaRPr>
          </a:p>
          <a:p>
            <a:pPr algn="ctr">
              <a:lnSpc>
                <a:spcPts val="2069"/>
              </a:lnSpc>
            </a:pPr>
            <a:endParaRPr sz="2400" dirty="0">
              <a:latin typeface="Neue Plak"/>
            </a:endParaRPr>
          </a:p>
          <a:p>
            <a:pPr algn="ctr">
              <a:lnSpc>
                <a:spcPts val="2069"/>
              </a:lnSpc>
            </a:pPr>
            <a:r>
              <a:rPr lang="en-US" sz="2400" dirty="0">
                <a:solidFill>
                  <a:srgbClr val="000000"/>
                </a:solidFill>
                <a:latin typeface="Neue Plak"/>
              </a:rPr>
              <a:t>Evaluate your relationships!</a:t>
            </a:r>
          </a:p>
          <a:p>
            <a:pPr algn="ctr">
              <a:lnSpc>
                <a:spcPts val="2069"/>
              </a:lnSpc>
            </a:pPr>
            <a:r>
              <a:rPr lang="en-US" sz="2400" dirty="0">
                <a:solidFill>
                  <a:srgbClr val="000000"/>
                </a:solidFill>
                <a:latin typeface="Neue Plak"/>
              </a:rPr>
              <a:t> (Revive or Exhaust?)</a:t>
            </a:r>
          </a:p>
          <a:p>
            <a:pPr algn="ctr">
              <a:lnSpc>
                <a:spcPts val="2069"/>
              </a:lnSpc>
            </a:pPr>
            <a:endParaRPr lang="en-US" sz="2400" dirty="0">
              <a:solidFill>
                <a:srgbClr val="000000"/>
              </a:solidFill>
              <a:latin typeface="Neue Plak"/>
            </a:endParaRPr>
          </a:p>
          <a:p>
            <a:pPr algn="ctr">
              <a:lnSpc>
                <a:spcPts val="2069"/>
              </a:lnSpc>
            </a:pPr>
            <a:endParaRPr lang="en-US" sz="2400" dirty="0">
              <a:solidFill>
                <a:srgbClr val="000000"/>
              </a:solidFill>
              <a:latin typeface="Neue Plak"/>
            </a:endParaRPr>
          </a:p>
          <a:p>
            <a:pPr algn="ctr">
              <a:lnSpc>
                <a:spcPts val="2069"/>
              </a:lnSpc>
            </a:pPr>
            <a:endParaRPr lang="en-US" sz="2400" dirty="0">
              <a:solidFill>
                <a:srgbClr val="000000"/>
              </a:solidFill>
              <a:latin typeface="Neue Plak"/>
            </a:endParaRPr>
          </a:p>
          <a:p>
            <a:pPr algn="ctr">
              <a:lnSpc>
                <a:spcPts val="2069"/>
              </a:lnSpc>
            </a:pPr>
            <a:endParaRPr lang="en-US" sz="2400" dirty="0">
              <a:solidFill>
                <a:srgbClr val="000000"/>
              </a:solidFill>
              <a:latin typeface="Neue Plak"/>
            </a:endParaRPr>
          </a:p>
          <a:p>
            <a:pPr algn="ctr">
              <a:lnSpc>
                <a:spcPts val="2069"/>
              </a:lnSpc>
            </a:pPr>
            <a:endParaRPr lang="en-US" sz="2400" dirty="0">
              <a:solidFill>
                <a:srgbClr val="000000"/>
              </a:solidFill>
              <a:latin typeface="Neue Plak"/>
            </a:endParaRPr>
          </a:p>
          <a:p>
            <a:pPr algn="ctr">
              <a:lnSpc>
                <a:spcPts val="2069"/>
              </a:lnSpc>
            </a:pPr>
            <a:endParaRPr lang="en-US" sz="2400" dirty="0">
              <a:solidFill>
                <a:srgbClr val="000000"/>
              </a:solidFill>
              <a:latin typeface="Neue Plak"/>
            </a:endParaRPr>
          </a:p>
          <a:p>
            <a:pPr algn="ctr">
              <a:lnSpc>
                <a:spcPts val="2069"/>
              </a:lnSpc>
            </a:pPr>
            <a:endParaRPr lang="en-US" sz="2400" dirty="0">
              <a:solidFill>
                <a:srgbClr val="000000"/>
              </a:solidFill>
              <a:latin typeface="Neue Plak"/>
            </a:endParaRPr>
          </a:p>
        </p:txBody>
      </p:sp>
      <p:sp>
        <p:nvSpPr>
          <p:cNvPr id="7" name="TextBox 7">
            <a:extLst>
              <a:ext uri="{FF2B5EF4-FFF2-40B4-BE49-F238E27FC236}">
                <a16:creationId xmlns:a16="http://schemas.microsoft.com/office/drawing/2014/main" id="{2E00C28B-04D5-4AF9-409A-AB2362083AE8}"/>
              </a:ext>
            </a:extLst>
          </p:cNvPr>
          <p:cNvSpPr txBox="1"/>
          <p:nvPr/>
        </p:nvSpPr>
        <p:spPr>
          <a:xfrm>
            <a:off x="2244565" y="220280"/>
            <a:ext cx="6458002" cy="448841"/>
          </a:xfrm>
          <a:prstGeom prst="rect">
            <a:avLst/>
          </a:prstGeom>
        </p:spPr>
        <p:txBody>
          <a:bodyPr wrap="square" lIns="0" tIns="0" rIns="0" bIns="0" rtlCol="0" anchor="t">
            <a:spAutoFit/>
          </a:bodyPr>
          <a:lstStyle/>
          <a:p>
            <a:pPr algn="ctr">
              <a:lnSpc>
                <a:spcPts val="3507"/>
              </a:lnSpc>
            </a:pPr>
            <a:r>
              <a:rPr lang="en-US" sz="3200" dirty="0">
                <a:solidFill>
                  <a:srgbClr val="000000"/>
                </a:solidFill>
                <a:latin typeface="Canva Sans Bold"/>
              </a:rPr>
              <a:t>Social Rest</a:t>
            </a:r>
          </a:p>
        </p:txBody>
      </p:sp>
      <p:pic>
        <p:nvPicPr>
          <p:cNvPr id="1032" name="Picture 8" descr="Why Do People Act Differently in Groups Than They Do Alone?">
            <a:extLst>
              <a:ext uri="{FF2B5EF4-FFF2-40B4-BE49-F238E27FC236}">
                <a16:creationId xmlns:a16="http://schemas.microsoft.com/office/drawing/2014/main" id="{26E1756C-92D0-3207-7415-D00A2405AA2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24271" y="1519904"/>
            <a:ext cx="5940554" cy="38181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52625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a:extLst>
              <a:ext uri="{FF2B5EF4-FFF2-40B4-BE49-F238E27FC236}">
                <a16:creationId xmlns:a16="http://schemas.microsoft.com/office/drawing/2014/main" id="{3DE6A4A4-EC28-32B1-2BA7-B1895F75CA36}"/>
              </a:ext>
            </a:extLst>
          </p:cNvPr>
          <p:cNvSpPr txBox="1"/>
          <p:nvPr/>
        </p:nvSpPr>
        <p:spPr>
          <a:xfrm>
            <a:off x="813816" y="1094599"/>
            <a:ext cx="10606658" cy="5669309"/>
          </a:xfrm>
          <a:prstGeom prst="rect">
            <a:avLst/>
          </a:prstGeom>
        </p:spPr>
        <p:txBody>
          <a:bodyPr wrap="square" lIns="0" tIns="0" rIns="0" bIns="0" rtlCol="0" anchor="t">
            <a:spAutoFit/>
          </a:bodyPr>
          <a:lstStyle/>
          <a:p>
            <a:pPr algn="ctr">
              <a:lnSpc>
                <a:spcPts val="2069"/>
              </a:lnSpc>
            </a:pPr>
            <a:endParaRPr sz="2400" dirty="0">
              <a:latin typeface="Neue Plak"/>
            </a:endParaRPr>
          </a:p>
          <a:p>
            <a:pPr algn="ctr">
              <a:lnSpc>
                <a:spcPts val="2069"/>
              </a:lnSpc>
            </a:pPr>
            <a:endParaRPr sz="2400" dirty="0">
              <a:latin typeface="Neue Plak"/>
            </a:endParaRPr>
          </a:p>
          <a:p>
            <a:pPr algn="ctr">
              <a:lnSpc>
                <a:spcPts val="2069"/>
              </a:lnSpc>
            </a:pPr>
            <a:endParaRPr sz="2400" dirty="0">
              <a:latin typeface="Neue Plak"/>
            </a:endParaRPr>
          </a:p>
          <a:p>
            <a:pPr marL="342900" indent="-342900">
              <a:lnSpc>
                <a:spcPts val="2069"/>
              </a:lnSpc>
              <a:buFont typeface="Arial" panose="020B0604020202020204" pitchFamily="34" charset="0"/>
              <a:buChar char="•"/>
            </a:pPr>
            <a:endParaRPr sz="2400" dirty="0">
              <a:latin typeface="Neue Plak"/>
            </a:endParaRPr>
          </a:p>
          <a:p>
            <a:pPr marL="342900" indent="-342900">
              <a:lnSpc>
                <a:spcPts val="2069"/>
              </a:lnSpc>
              <a:buFont typeface="Arial" panose="020B0604020202020204" pitchFamily="34" charset="0"/>
              <a:buChar char="•"/>
            </a:pPr>
            <a:endParaRPr lang="en-US" sz="2400" dirty="0">
              <a:solidFill>
                <a:srgbClr val="000000"/>
              </a:solidFill>
              <a:latin typeface="Neue Plak"/>
            </a:endParaRPr>
          </a:p>
          <a:p>
            <a:pPr marL="342900" indent="-342900">
              <a:lnSpc>
                <a:spcPts val="2069"/>
              </a:lnSpc>
              <a:buFont typeface="Arial" panose="020B0604020202020204" pitchFamily="34" charset="0"/>
              <a:buChar char="•"/>
            </a:pPr>
            <a:endParaRPr lang="en-US" sz="2400" dirty="0">
              <a:solidFill>
                <a:srgbClr val="000000"/>
              </a:solidFill>
              <a:latin typeface="Neue Plak"/>
            </a:endParaRPr>
          </a:p>
          <a:p>
            <a:pPr marL="342900" indent="-342900">
              <a:lnSpc>
                <a:spcPts val="2069"/>
              </a:lnSpc>
              <a:buFont typeface="Arial" panose="020B0604020202020204" pitchFamily="34" charset="0"/>
              <a:buChar char="•"/>
            </a:pPr>
            <a:r>
              <a:rPr lang="en-US" sz="2400" dirty="0">
                <a:solidFill>
                  <a:srgbClr val="000000"/>
                </a:solidFill>
                <a:latin typeface="Neue Plak"/>
              </a:rPr>
              <a:t>Spend more time with people who give you energy and provide support</a:t>
            </a:r>
          </a:p>
          <a:p>
            <a:pPr marL="342900" indent="-342900">
              <a:lnSpc>
                <a:spcPts val="2069"/>
              </a:lnSpc>
              <a:buFont typeface="Arial" panose="020B0604020202020204" pitchFamily="34" charset="0"/>
              <a:buChar char="•"/>
            </a:pPr>
            <a:endParaRPr lang="en-US" sz="2400" dirty="0">
              <a:solidFill>
                <a:srgbClr val="000000"/>
              </a:solidFill>
              <a:latin typeface="Neue Plak"/>
            </a:endParaRPr>
          </a:p>
          <a:p>
            <a:pPr marL="342900" indent="-342900">
              <a:lnSpc>
                <a:spcPts val="2069"/>
              </a:lnSpc>
              <a:buFont typeface="Arial" panose="020B0604020202020204" pitchFamily="34" charset="0"/>
              <a:buChar char="•"/>
            </a:pPr>
            <a:r>
              <a:rPr lang="en-US" sz="2400" dirty="0">
                <a:solidFill>
                  <a:srgbClr val="000000"/>
                </a:solidFill>
                <a:latin typeface="Neue Plak"/>
              </a:rPr>
              <a:t>Spend less time with people who steal your energy</a:t>
            </a:r>
          </a:p>
          <a:p>
            <a:pPr marL="342900" indent="-342900">
              <a:lnSpc>
                <a:spcPts val="2069"/>
              </a:lnSpc>
              <a:buFont typeface="Arial" panose="020B0604020202020204" pitchFamily="34" charset="0"/>
              <a:buChar char="•"/>
            </a:pPr>
            <a:endParaRPr lang="en-US" sz="2400" dirty="0">
              <a:solidFill>
                <a:srgbClr val="000000"/>
              </a:solidFill>
              <a:latin typeface="Neue Plak"/>
            </a:endParaRPr>
          </a:p>
          <a:p>
            <a:pPr marL="342900" indent="-342900">
              <a:lnSpc>
                <a:spcPts val="2069"/>
              </a:lnSpc>
              <a:buFont typeface="Arial" panose="020B0604020202020204" pitchFamily="34" charset="0"/>
              <a:buChar char="•"/>
            </a:pPr>
            <a:r>
              <a:rPr lang="en-US" sz="2400" dirty="0">
                <a:solidFill>
                  <a:srgbClr val="000000"/>
                </a:solidFill>
                <a:latin typeface="Neue Plak"/>
              </a:rPr>
              <a:t>If you're an introvert, block out time to be alone.</a:t>
            </a:r>
          </a:p>
          <a:p>
            <a:pPr marL="342900" indent="-342900">
              <a:lnSpc>
                <a:spcPts val="2069"/>
              </a:lnSpc>
              <a:buFont typeface="Arial" panose="020B0604020202020204" pitchFamily="34" charset="0"/>
              <a:buChar char="•"/>
            </a:pPr>
            <a:endParaRPr lang="en-US" sz="2400" dirty="0">
              <a:solidFill>
                <a:srgbClr val="000000"/>
              </a:solidFill>
              <a:latin typeface="Neue Plak"/>
            </a:endParaRPr>
          </a:p>
          <a:p>
            <a:pPr marL="342900" indent="-342900">
              <a:lnSpc>
                <a:spcPts val="2069"/>
              </a:lnSpc>
              <a:buFont typeface="Arial" panose="020B0604020202020204" pitchFamily="34" charset="0"/>
              <a:buChar char="•"/>
            </a:pPr>
            <a:r>
              <a:rPr lang="en-US" sz="2400" dirty="0">
                <a:solidFill>
                  <a:srgbClr val="000000"/>
                </a:solidFill>
                <a:latin typeface="Neue Plak"/>
              </a:rPr>
              <a:t>Fill your own battery</a:t>
            </a:r>
          </a:p>
          <a:p>
            <a:pPr algn="ctr">
              <a:lnSpc>
                <a:spcPts val="2069"/>
              </a:lnSpc>
            </a:pPr>
            <a:endParaRPr lang="en-US" sz="2400" dirty="0">
              <a:solidFill>
                <a:srgbClr val="000000"/>
              </a:solidFill>
              <a:latin typeface="Neue Plak"/>
            </a:endParaRPr>
          </a:p>
          <a:p>
            <a:pPr algn="ctr">
              <a:lnSpc>
                <a:spcPts val="2069"/>
              </a:lnSpc>
            </a:pPr>
            <a:endParaRPr lang="en-US" sz="2400" dirty="0">
              <a:solidFill>
                <a:srgbClr val="000000"/>
              </a:solidFill>
              <a:latin typeface="Neue Plak"/>
            </a:endParaRPr>
          </a:p>
          <a:p>
            <a:pPr algn="ctr">
              <a:lnSpc>
                <a:spcPts val="2069"/>
              </a:lnSpc>
            </a:pPr>
            <a:endParaRPr lang="en-US" sz="2400" dirty="0">
              <a:solidFill>
                <a:srgbClr val="000000"/>
              </a:solidFill>
              <a:latin typeface="Neue Plak"/>
            </a:endParaRPr>
          </a:p>
          <a:p>
            <a:pPr algn="ctr">
              <a:lnSpc>
                <a:spcPts val="2069"/>
              </a:lnSpc>
            </a:pPr>
            <a:endParaRPr lang="en-US" sz="2400" dirty="0">
              <a:solidFill>
                <a:srgbClr val="000000"/>
              </a:solidFill>
              <a:latin typeface="Neue Plak"/>
            </a:endParaRPr>
          </a:p>
          <a:p>
            <a:pPr algn="ctr">
              <a:lnSpc>
                <a:spcPts val="2069"/>
              </a:lnSpc>
            </a:pPr>
            <a:endParaRPr lang="en-US" sz="2400" dirty="0">
              <a:solidFill>
                <a:srgbClr val="000000"/>
              </a:solidFill>
              <a:latin typeface="Neue Plak"/>
            </a:endParaRPr>
          </a:p>
          <a:p>
            <a:pPr algn="ctr">
              <a:lnSpc>
                <a:spcPts val="2069"/>
              </a:lnSpc>
            </a:pPr>
            <a:endParaRPr lang="en-US" sz="2400" dirty="0">
              <a:solidFill>
                <a:srgbClr val="000000"/>
              </a:solidFill>
              <a:latin typeface="Neue Plak"/>
            </a:endParaRPr>
          </a:p>
          <a:p>
            <a:pPr algn="ctr">
              <a:lnSpc>
                <a:spcPts val="2069"/>
              </a:lnSpc>
            </a:pPr>
            <a:endParaRPr lang="en-US" sz="2400" dirty="0">
              <a:solidFill>
                <a:srgbClr val="000000"/>
              </a:solidFill>
              <a:latin typeface="Neue Plak"/>
            </a:endParaRPr>
          </a:p>
          <a:p>
            <a:pPr algn="ctr">
              <a:lnSpc>
                <a:spcPts val="2069"/>
              </a:lnSpc>
            </a:pPr>
            <a:endParaRPr lang="en-US" sz="2400" dirty="0">
              <a:solidFill>
                <a:srgbClr val="000000"/>
              </a:solidFill>
              <a:latin typeface="Neue Plak"/>
            </a:endParaRPr>
          </a:p>
        </p:txBody>
      </p:sp>
      <p:sp>
        <p:nvSpPr>
          <p:cNvPr id="6" name="Freeform 6">
            <a:extLst>
              <a:ext uri="{FF2B5EF4-FFF2-40B4-BE49-F238E27FC236}">
                <a16:creationId xmlns:a16="http://schemas.microsoft.com/office/drawing/2014/main" id="{8F219C8A-76AF-A5CA-1818-4750C9F9548F}"/>
              </a:ext>
            </a:extLst>
          </p:cNvPr>
          <p:cNvSpPr/>
          <p:nvPr/>
        </p:nvSpPr>
        <p:spPr>
          <a:xfrm>
            <a:off x="10484856" y="5221852"/>
            <a:ext cx="1017949" cy="1052144"/>
          </a:xfrm>
          <a:custGeom>
            <a:avLst/>
            <a:gdLst/>
            <a:ahLst/>
            <a:cxnLst/>
            <a:rect l="l" t="t" r="r" b="b"/>
            <a:pathLst>
              <a:path w="1017949" h="1052144">
                <a:moveTo>
                  <a:pt x="0" y="0"/>
                </a:moveTo>
                <a:lnTo>
                  <a:pt x="1017949" y="0"/>
                </a:lnTo>
                <a:lnTo>
                  <a:pt x="1017949" y="1052144"/>
                </a:lnTo>
                <a:lnTo>
                  <a:pt x="0" y="1052144"/>
                </a:lnTo>
                <a:lnTo>
                  <a:pt x="0" y="0"/>
                </a:lnTo>
                <a:close/>
              </a:path>
            </a:pathLst>
          </a:custGeom>
          <a:blipFill>
            <a:blip r:embed="rId2"/>
            <a:stretch>
              <a:fillRect/>
            </a:stretch>
          </a:blipFill>
        </p:spPr>
        <p:txBody>
          <a:bodyPr/>
          <a:lstStyle/>
          <a:p>
            <a:endParaRPr lang="en-CA"/>
          </a:p>
        </p:txBody>
      </p:sp>
      <p:sp>
        <p:nvSpPr>
          <p:cNvPr id="7" name="TextBox 7">
            <a:extLst>
              <a:ext uri="{FF2B5EF4-FFF2-40B4-BE49-F238E27FC236}">
                <a16:creationId xmlns:a16="http://schemas.microsoft.com/office/drawing/2014/main" id="{2E00C28B-04D5-4AF9-409A-AB2362083AE8}"/>
              </a:ext>
            </a:extLst>
          </p:cNvPr>
          <p:cNvSpPr txBox="1"/>
          <p:nvPr/>
        </p:nvSpPr>
        <p:spPr>
          <a:xfrm>
            <a:off x="2244565" y="220280"/>
            <a:ext cx="6458002" cy="448841"/>
          </a:xfrm>
          <a:prstGeom prst="rect">
            <a:avLst/>
          </a:prstGeom>
        </p:spPr>
        <p:txBody>
          <a:bodyPr wrap="square" lIns="0" tIns="0" rIns="0" bIns="0" rtlCol="0" anchor="t">
            <a:spAutoFit/>
          </a:bodyPr>
          <a:lstStyle/>
          <a:p>
            <a:pPr algn="ctr">
              <a:lnSpc>
                <a:spcPts val="3507"/>
              </a:lnSpc>
            </a:pPr>
            <a:r>
              <a:rPr lang="en-US" sz="3200" dirty="0">
                <a:solidFill>
                  <a:srgbClr val="000000"/>
                </a:solidFill>
                <a:latin typeface="Canva Sans Bold"/>
              </a:rPr>
              <a:t>Social Rest</a:t>
            </a:r>
          </a:p>
        </p:txBody>
      </p:sp>
    </p:spTree>
    <p:extLst>
      <p:ext uri="{BB962C8B-B14F-4D97-AF65-F5344CB8AC3E}">
        <p14:creationId xmlns:p14="http://schemas.microsoft.com/office/powerpoint/2010/main" val="153602348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a:extLst>
              <a:ext uri="{FF2B5EF4-FFF2-40B4-BE49-F238E27FC236}">
                <a16:creationId xmlns:a16="http://schemas.microsoft.com/office/drawing/2014/main" id="{81F9DEC5-01EA-A171-451B-008D819C3009}"/>
              </a:ext>
            </a:extLst>
          </p:cNvPr>
          <p:cNvSpPr txBox="1"/>
          <p:nvPr/>
        </p:nvSpPr>
        <p:spPr>
          <a:xfrm>
            <a:off x="917866" y="1896741"/>
            <a:ext cx="10035488" cy="3232039"/>
          </a:xfrm>
          <a:prstGeom prst="rect">
            <a:avLst/>
          </a:prstGeom>
        </p:spPr>
        <p:txBody>
          <a:bodyPr wrap="square" lIns="0" tIns="0" rIns="0" bIns="0" rtlCol="0" anchor="t">
            <a:spAutoFit/>
          </a:bodyPr>
          <a:lstStyle/>
          <a:p>
            <a:pPr algn="ctr">
              <a:lnSpc>
                <a:spcPts val="2069"/>
              </a:lnSpc>
            </a:pPr>
            <a:endParaRPr sz="2000" dirty="0"/>
          </a:p>
          <a:p>
            <a:pPr algn="ctr">
              <a:lnSpc>
                <a:spcPts val="2069"/>
              </a:lnSpc>
            </a:pPr>
            <a:endParaRPr sz="2000" dirty="0"/>
          </a:p>
          <a:p>
            <a:pPr algn="ctr">
              <a:lnSpc>
                <a:spcPts val="2069"/>
              </a:lnSpc>
            </a:pPr>
            <a:endParaRPr sz="2000" dirty="0"/>
          </a:p>
          <a:p>
            <a:pPr algn="ctr">
              <a:lnSpc>
                <a:spcPts val="2069"/>
              </a:lnSpc>
            </a:pPr>
            <a:endParaRPr lang="en-US" sz="2000" dirty="0">
              <a:solidFill>
                <a:srgbClr val="000000"/>
              </a:solidFill>
              <a:latin typeface="Canva Sans"/>
            </a:endParaRPr>
          </a:p>
          <a:p>
            <a:pPr algn="ctr">
              <a:lnSpc>
                <a:spcPts val="2069"/>
              </a:lnSpc>
            </a:pPr>
            <a:endParaRPr lang="en-US" sz="2000" dirty="0">
              <a:solidFill>
                <a:srgbClr val="000000"/>
              </a:solidFill>
              <a:latin typeface="Canva Sans"/>
            </a:endParaRPr>
          </a:p>
          <a:p>
            <a:pPr algn="ctr">
              <a:lnSpc>
                <a:spcPts val="2069"/>
              </a:lnSpc>
            </a:pPr>
            <a:endParaRPr lang="en-US" sz="2000" dirty="0">
              <a:solidFill>
                <a:srgbClr val="000000"/>
              </a:solidFill>
              <a:latin typeface="Canva Sans"/>
            </a:endParaRPr>
          </a:p>
          <a:p>
            <a:pPr algn="ctr">
              <a:lnSpc>
                <a:spcPts val="2069"/>
              </a:lnSpc>
            </a:pPr>
            <a:endParaRPr lang="en-US" sz="2000" dirty="0">
              <a:solidFill>
                <a:srgbClr val="000000"/>
              </a:solidFill>
              <a:latin typeface="Canva Sans"/>
            </a:endParaRPr>
          </a:p>
          <a:p>
            <a:pPr algn="ctr">
              <a:lnSpc>
                <a:spcPts val="2069"/>
              </a:lnSpc>
            </a:pPr>
            <a:endParaRPr lang="en-US" sz="2000" dirty="0">
              <a:solidFill>
                <a:srgbClr val="000000"/>
              </a:solidFill>
              <a:latin typeface="Canva Sans"/>
            </a:endParaRPr>
          </a:p>
          <a:p>
            <a:pPr algn="ctr">
              <a:lnSpc>
                <a:spcPts val="2069"/>
              </a:lnSpc>
            </a:pPr>
            <a:endParaRPr lang="en-US" sz="2000" dirty="0">
              <a:solidFill>
                <a:srgbClr val="000000"/>
              </a:solidFill>
              <a:latin typeface="Canva Sans"/>
            </a:endParaRPr>
          </a:p>
          <a:p>
            <a:pPr algn="ctr">
              <a:lnSpc>
                <a:spcPts val="2069"/>
              </a:lnSpc>
            </a:pPr>
            <a:endParaRPr lang="en-US" sz="2000" dirty="0">
              <a:solidFill>
                <a:srgbClr val="000000"/>
              </a:solidFill>
              <a:latin typeface="Canva Sans"/>
            </a:endParaRPr>
          </a:p>
          <a:p>
            <a:pPr algn="ctr">
              <a:lnSpc>
                <a:spcPts val="2069"/>
              </a:lnSpc>
            </a:pPr>
            <a:endParaRPr lang="en-US" sz="2000" dirty="0">
              <a:solidFill>
                <a:srgbClr val="000000"/>
              </a:solidFill>
              <a:latin typeface="Canva Sans"/>
            </a:endParaRPr>
          </a:p>
          <a:p>
            <a:pPr algn="ctr">
              <a:lnSpc>
                <a:spcPts val="2069"/>
              </a:lnSpc>
            </a:pPr>
            <a:endParaRPr lang="en-US" sz="2000" dirty="0">
              <a:solidFill>
                <a:srgbClr val="000000"/>
              </a:solidFill>
              <a:latin typeface="Canva Sans"/>
            </a:endParaRPr>
          </a:p>
        </p:txBody>
      </p:sp>
      <p:sp>
        <p:nvSpPr>
          <p:cNvPr id="7" name="TextBox 7">
            <a:extLst>
              <a:ext uri="{FF2B5EF4-FFF2-40B4-BE49-F238E27FC236}">
                <a16:creationId xmlns:a16="http://schemas.microsoft.com/office/drawing/2014/main" id="{5DE8CCC6-0C7D-34BB-CB71-07A41CCC8C99}"/>
              </a:ext>
            </a:extLst>
          </p:cNvPr>
          <p:cNvSpPr txBox="1"/>
          <p:nvPr/>
        </p:nvSpPr>
        <p:spPr>
          <a:xfrm>
            <a:off x="1149094" y="787041"/>
            <a:ext cx="9388184" cy="448841"/>
          </a:xfrm>
          <a:prstGeom prst="rect">
            <a:avLst/>
          </a:prstGeom>
        </p:spPr>
        <p:txBody>
          <a:bodyPr wrap="square" lIns="0" tIns="0" rIns="0" bIns="0" rtlCol="0" anchor="t">
            <a:spAutoFit/>
          </a:bodyPr>
          <a:lstStyle/>
          <a:p>
            <a:pPr algn="ctr">
              <a:lnSpc>
                <a:spcPts val="3507"/>
              </a:lnSpc>
            </a:pPr>
            <a:r>
              <a:rPr lang="en-US" sz="3200" dirty="0">
                <a:solidFill>
                  <a:srgbClr val="000000"/>
                </a:solidFill>
                <a:latin typeface="Neue Plak"/>
              </a:rPr>
              <a:t>Spiritual Rest</a:t>
            </a:r>
          </a:p>
        </p:txBody>
      </p:sp>
      <p:sp>
        <p:nvSpPr>
          <p:cNvPr id="9" name="TextBox 8">
            <a:extLst>
              <a:ext uri="{FF2B5EF4-FFF2-40B4-BE49-F238E27FC236}">
                <a16:creationId xmlns:a16="http://schemas.microsoft.com/office/drawing/2014/main" id="{DE39C36D-4C34-B246-D8C6-19A643D476E9}"/>
              </a:ext>
            </a:extLst>
          </p:cNvPr>
          <p:cNvSpPr txBox="1"/>
          <p:nvPr/>
        </p:nvSpPr>
        <p:spPr>
          <a:xfrm>
            <a:off x="1365100" y="2188493"/>
            <a:ext cx="8947938" cy="3554819"/>
          </a:xfrm>
          <a:prstGeom prst="rect">
            <a:avLst/>
          </a:prstGeom>
          <a:noFill/>
        </p:spPr>
        <p:txBody>
          <a:bodyPr wrap="square">
            <a:spAutoFit/>
          </a:bodyPr>
          <a:lstStyle/>
          <a:p>
            <a:r>
              <a:rPr lang="en-US" sz="2400" dirty="0">
                <a:solidFill>
                  <a:srgbClr val="333333"/>
                </a:solidFill>
                <a:latin typeface="Neue Plak"/>
              </a:rPr>
              <a:t>A</a:t>
            </a:r>
            <a:r>
              <a:rPr lang="en-US" sz="2400" i="0" dirty="0">
                <a:solidFill>
                  <a:srgbClr val="333333"/>
                </a:solidFill>
                <a:effectLst/>
                <a:latin typeface="Neue Plak"/>
              </a:rPr>
              <a:t>bility to connect beyond the physical and mental and feel a deep sense of belonging, love, acceptance and purpose </a:t>
            </a:r>
          </a:p>
          <a:p>
            <a:endParaRPr lang="en-US" sz="2400" dirty="0">
              <a:solidFill>
                <a:srgbClr val="333333"/>
              </a:solidFill>
              <a:latin typeface="Neue Plak"/>
            </a:endParaRPr>
          </a:p>
          <a:p>
            <a:endParaRPr lang="en-US" sz="2400" dirty="0">
              <a:solidFill>
                <a:srgbClr val="333333"/>
              </a:solidFill>
              <a:latin typeface="Neue Plak"/>
            </a:endParaRPr>
          </a:p>
          <a:p>
            <a:pPr algn="ctr">
              <a:lnSpc>
                <a:spcPts val="2069"/>
              </a:lnSpc>
            </a:pPr>
            <a:endParaRPr lang="en-US" sz="2400" dirty="0">
              <a:solidFill>
                <a:srgbClr val="000000"/>
              </a:solidFill>
              <a:latin typeface="Neue Plak"/>
            </a:endParaRPr>
          </a:p>
          <a:p>
            <a:pPr>
              <a:lnSpc>
                <a:spcPts val="2069"/>
              </a:lnSpc>
            </a:pPr>
            <a:r>
              <a:rPr lang="en-US" sz="2400" dirty="0">
                <a:solidFill>
                  <a:srgbClr val="000000"/>
                </a:solidFill>
                <a:latin typeface="Neue Plak"/>
              </a:rPr>
              <a:t> Volunteer</a:t>
            </a:r>
          </a:p>
          <a:p>
            <a:pPr algn="ctr">
              <a:lnSpc>
                <a:spcPts val="2069"/>
              </a:lnSpc>
            </a:pPr>
            <a:endParaRPr lang="en-US" sz="2400" dirty="0">
              <a:solidFill>
                <a:srgbClr val="000000"/>
              </a:solidFill>
              <a:latin typeface="Neue Plak"/>
            </a:endParaRPr>
          </a:p>
          <a:p>
            <a:pPr>
              <a:lnSpc>
                <a:spcPts val="2069"/>
              </a:lnSpc>
            </a:pPr>
            <a:r>
              <a:rPr lang="en-US" sz="2400" dirty="0">
                <a:solidFill>
                  <a:srgbClr val="000000"/>
                </a:solidFill>
                <a:latin typeface="Neue Plak"/>
              </a:rPr>
              <a:t> Work a job that feels purpose-driven</a:t>
            </a:r>
          </a:p>
          <a:p>
            <a:pPr>
              <a:lnSpc>
                <a:spcPts val="2069"/>
              </a:lnSpc>
            </a:pPr>
            <a:endParaRPr lang="en-US" sz="2400" dirty="0">
              <a:solidFill>
                <a:srgbClr val="000000"/>
              </a:solidFill>
              <a:latin typeface="Neue Plak"/>
            </a:endParaRPr>
          </a:p>
          <a:p>
            <a:pPr>
              <a:lnSpc>
                <a:spcPts val="2069"/>
              </a:lnSpc>
            </a:pPr>
            <a:r>
              <a:rPr lang="en-US" sz="2400" dirty="0">
                <a:solidFill>
                  <a:srgbClr val="000000"/>
                </a:solidFill>
                <a:latin typeface="Neue Plak"/>
              </a:rPr>
              <a:t> Participate in faith-based activities (if aligned to your belief system)</a:t>
            </a:r>
          </a:p>
          <a:p>
            <a:endParaRPr lang="en-CA" sz="2400" dirty="0">
              <a:latin typeface="Neue Plak"/>
            </a:endParaRPr>
          </a:p>
        </p:txBody>
      </p:sp>
      <p:sp>
        <p:nvSpPr>
          <p:cNvPr id="3" name="Freeform 5">
            <a:extLst>
              <a:ext uri="{FF2B5EF4-FFF2-40B4-BE49-F238E27FC236}">
                <a16:creationId xmlns:a16="http://schemas.microsoft.com/office/drawing/2014/main" id="{B6757208-A567-AF8C-EC2B-F38146E873BA}"/>
              </a:ext>
            </a:extLst>
          </p:cNvPr>
          <p:cNvSpPr/>
          <p:nvPr/>
        </p:nvSpPr>
        <p:spPr>
          <a:xfrm>
            <a:off x="10225602" y="3853938"/>
            <a:ext cx="1316736" cy="1520042"/>
          </a:xfrm>
          <a:custGeom>
            <a:avLst/>
            <a:gdLst/>
            <a:ahLst/>
            <a:cxnLst/>
            <a:rect l="l" t="t" r="r" b="b"/>
            <a:pathLst>
              <a:path w="1316736" h="1520042">
                <a:moveTo>
                  <a:pt x="0" y="0"/>
                </a:moveTo>
                <a:lnTo>
                  <a:pt x="1316736" y="0"/>
                </a:lnTo>
                <a:lnTo>
                  <a:pt x="1316736" y="1520042"/>
                </a:lnTo>
                <a:lnTo>
                  <a:pt x="0" y="152004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CA"/>
          </a:p>
        </p:txBody>
      </p:sp>
    </p:spTree>
    <p:extLst>
      <p:ext uri="{BB962C8B-B14F-4D97-AF65-F5344CB8AC3E}">
        <p14:creationId xmlns:p14="http://schemas.microsoft.com/office/powerpoint/2010/main" val="164008329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2">
            <a:extLst>
              <a:ext uri="{FF2B5EF4-FFF2-40B4-BE49-F238E27FC236}">
                <a16:creationId xmlns:a16="http://schemas.microsoft.com/office/drawing/2014/main" id="{81F9DEC5-01EA-A171-451B-008D819C3009}"/>
              </a:ext>
            </a:extLst>
          </p:cNvPr>
          <p:cNvSpPr txBox="1"/>
          <p:nvPr/>
        </p:nvSpPr>
        <p:spPr>
          <a:xfrm>
            <a:off x="917866" y="1896741"/>
            <a:ext cx="10035488" cy="6732997"/>
          </a:xfrm>
          <a:prstGeom prst="rect">
            <a:avLst/>
          </a:prstGeom>
        </p:spPr>
        <p:txBody>
          <a:bodyPr wrap="square" lIns="0" tIns="0" rIns="0" bIns="0" rtlCol="0" anchor="t">
            <a:spAutoFit/>
          </a:bodyPr>
          <a:lstStyle/>
          <a:p>
            <a:pPr algn="ctr">
              <a:lnSpc>
                <a:spcPts val="2069"/>
              </a:lnSpc>
            </a:pPr>
            <a:endParaRPr sz="2000" dirty="0"/>
          </a:p>
          <a:p>
            <a:pPr algn="ctr">
              <a:lnSpc>
                <a:spcPts val="2069"/>
              </a:lnSpc>
            </a:pPr>
            <a:endParaRPr sz="2000" dirty="0"/>
          </a:p>
          <a:p>
            <a:pPr algn="ctr">
              <a:lnSpc>
                <a:spcPts val="2069"/>
              </a:lnSpc>
            </a:pPr>
            <a:endParaRPr sz="2000" dirty="0"/>
          </a:p>
          <a:p>
            <a:pPr algn="ctr">
              <a:lnSpc>
                <a:spcPts val="2069"/>
              </a:lnSpc>
            </a:pPr>
            <a:endParaRPr lang="en-US" sz="2000" dirty="0">
              <a:solidFill>
                <a:srgbClr val="000000"/>
              </a:solidFill>
              <a:latin typeface="Canva Sans"/>
            </a:endParaRPr>
          </a:p>
          <a:p>
            <a:pPr algn="ctr">
              <a:lnSpc>
                <a:spcPts val="2069"/>
              </a:lnSpc>
            </a:pPr>
            <a:endParaRPr lang="en-US" sz="2000" dirty="0">
              <a:solidFill>
                <a:srgbClr val="000000"/>
              </a:solidFill>
              <a:latin typeface="Canva Sans"/>
            </a:endParaRPr>
          </a:p>
          <a:p>
            <a:pPr algn="ctr">
              <a:lnSpc>
                <a:spcPts val="2069"/>
              </a:lnSpc>
            </a:pPr>
            <a:endParaRPr lang="en-US" sz="2000" dirty="0">
              <a:solidFill>
                <a:srgbClr val="000000"/>
              </a:solidFill>
              <a:latin typeface="Canva Sans"/>
            </a:endParaRPr>
          </a:p>
          <a:p>
            <a:pPr algn="ctr">
              <a:lnSpc>
                <a:spcPts val="2069"/>
              </a:lnSpc>
            </a:pPr>
            <a:r>
              <a:rPr lang="en-US" sz="2000" dirty="0">
                <a:solidFill>
                  <a:srgbClr val="000000"/>
                </a:solidFill>
                <a:latin typeface="Neue Plak"/>
              </a:rPr>
              <a:t>Do things that provide a meaning.</a:t>
            </a:r>
          </a:p>
          <a:p>
            <a:pPr algn="ctr">
              <a:lnSpc>
                <a:spcPts val="2069"/>
              </a:lnSpc>
            </a:pPr>
            <a:r>
              <a:rPr lang="en-US" sz="2000" dirty="0">
                <a:solidFill>
                  <a:srgbClr val="000000"/>
                </a:solidFill>
                <a:latin typeface="Neue Plak"/>
              </a:rPr>
              <a:t>Be part of something bigger than yourself.</a:t>
            </a:r>
          </a:p>
          <a:p>
            <a:pPr algn="ctr">
              <a:lnSpc>
                <a:spcPts val="2069"/>
              </a:lnSpc>
            </a:pPr>
            <a:endParaRPr lang="en-US" sz="2000" dirty="0">
              <a:solidFill>
                <a:srgbClr val="000000"/>
              </a:solidFill>
              <a:latin typeface="Neue Plak"/>
            </a:endParaRPr>
          </a:p>
          <a:p>
            <a:pPr algn="ctr">
              <a:lnSpc>
                <a:spcPts val="2069"/>
              </a:lnSpc>
            </a:pPr>
            <a:endParaRPr lang="en-US" sz="2000" dirty="0">
              <a:solidFill>
                <a:srgbClr val="000000"/>
              </a:solidFill>
              <a:latin typeface="Neue Plak"/>
            </a:endParaRPr>
          </a:p>
          <a:p>
            <a:pPr algn="ctr">
              <a:lnSpc>
                <a:spcPts val="2069"/>
              </a:lnSpc>
            </a:pPr>
            <a:endParaRPr lang="en-US" sz="2000" dirty="0">
              <a:solidFill>
                <a:srgbClr val="000000"/>
              </a:solidFill>
              <a:latin typeface="Neue Plak"/>
            </a:endParaRPr>
          </a:p>
          <a:p>
            <a:pPr algn="ctr">
              <a:lnSpc>
                <a:spcPts val="2069"/>
              </a:lnSpc>
            </a:pPr>
            <a:r>
              <a:rPr lang="en-US" sz="2000" dirty="0">
                <a:solidFill>
                  <a:srgbClr val="000000"/>
                </a:solidFill>
                <a:latin typeface="Neue Plak"/>
              </a:rPr>
              <a:t> Volunteer</a:t>
            </a:r>
          </a:p>
          <a:p>
            <a:pPr algn="ctr">
              <a:lnSpc>
                <a:spcPts val="2069"/>
              </a:lnSpc>
            </a:pPr>
            <a:endParaRPr lang="en-US" sz="2000" dirty="0">
              <a:solidFill>
                <a:srgbClr val="000000"/>
              </a:solidFill>
              <a:latin typeface="Neue Plak"/>
            </a:endParaRPr>
          </a:p>
          <a:p>
            <a:pPr algn="ctr">
              <a:lnSpc>
                <a:spcPts val="2069"/>
              </a:lnSpc>
            </a:pPr>
            <a:r>
              <a:rPr lang="en-US" sz="2000" dirty="0">
                <a:solidFill>
                  <a:srgbClr val="000000"/>
                </a:solidFill>
                <a:latin typeface="Neue Plak"/>
              </a:rPr>
              <a:t> Work a job that feels purpose-driven</a:t>
            </a:r>
          </a:p>
          <a:p>
            <a:pPr algn="ctr">
              <a:lnSpc>
                <a:spcPts val="2069"/>
              </a:lnSpc>
            </a:pPr>
            <a:endParaRPr lang="en-US" sz="2000" dirty="0">
              <a:solidFill>
                <a:srgbClr val="000000"/>
              </a:solidFill>
              <a:latin typeface="Neue Plak"/>
            </a:endParaRPr>
          </a:p>
          <a:p>
            <a:pPr algn="ctr">
              <a:lnSpc>
                <a:spcPts val="2069"/>
              </a:lnSpc>
            </a:pPr>
            <a:r>
              <a:rPr lang="en-US" sz="2000" dirty="0">
                <a:solidFill>
                  <a:srgbClr val="000000"/>
                </a:solidFill>
                <a:latin typeface="Neue Plak"/>
              </a:rPr>
              <a:t> Participate in faith-based activities (if aligned to your belief system)</a:t>
            </a:r>
          </a:p>
          <a:p>
            <a:pPr algn="ctr">
              <a:lnSpc>
                <a:spcPts val="2069"/>
              </a:lnSpc>
            </a:pPr>
            <a:endParaRPr lang="en-US" sz="2000" dirty="0">
              <a:solidFill>
                <a:srgbClr val="000000"/>
              </a:solidFill>
              <a:latin typeface="Neue Plak"/>
            </a:endParaRPr>
          </a:p>
          <a:p>
            <a:pPr algn="ctr">
              <a:lnSpc>
                <a:spcPts val="2069"/>
              </a:lnSpc>
            </a:pPr>
            <a:endParaRPr lang="en-US" sz="2000" dirty="0">
              <a:solidFill>
                <a:srgbClr val="000000"/>
              </a:solidFill>
              <a:latin typeface="Neue Plak"/>
            </a:endParaRPr>
          </a:p>
          <a:p>
            <a:pPr algn="ctr">
              <a:lnSpc>
                <a:spcPts val="2069"/>
              </a:lnSpc>
            </a:pPr>
            <a:endParaRPr lang="en-US" sz="2000" dirty="0">
              <a:solidFill>
                <a:srgbClr val="000000"/>
              </a:solidFill>
              <a:latin typeface="Canva Sans"/>
            </a:endParaRPr>
          </a:p>
          <a:p>
            <a:pPr algn="ctr">
              <a:lnSpc>
                <a:spcPts val="2069"/>
              </a:lnSpc>
            </a:pPr>
            <a:endParaRPr lang="en-US" sz="2000" dirty="0">
              <a:solidFill>
                <a:srgbClr val="000000"/>
              </a:solidFill>
              <a:latin typeface="Canva Sans"/>
            </a:endParaRPr>
          </a:p>
          <a:p>
            <a:pPr algn="ctr">
              <a:lnSpc>
                <a:spcPts val="2069"/>
              </a:lnSpc>
            </a:pPr>
            <a:endParaRPr lang="en-US" sz="2000" dirty="0">
              <a:solidFill>
                <a:srgbClr val="000000"/>
              </a:solidFill>
              <a:latin typeface="Canva Sans"/>
            </a:endParaRPr>
          </a:p>
          <a:p>
            <a:pPr algn="ctr">
              <a:lnSpc>
                <a:spcPts val="2069"/>
              </a:lnSpc>
            </a:pPr>
            <a:endParaRPr lang="en-US" sz="2000" dirty="0">
              <a:solidFill>
                <a:srgbClr val="000000"/>
              </a:solidFill>
              <a:latin typeface="Canva Sans"/>
            </a:endParaRPr>
          </a:p>
          <a:p>
            <a:pPr algn="ctr">
              <a:lnSpc>
                <a:spcPts val="2069"/>
              </a:lnSpc>
            </a:pPr>
            <a:endParaRPr lang="en-US" sz="2000" dirty="0">
              <a:solidFill>
                <a:srgbClr val="000000"/>
              </a:solidFill>
              <a:latin typeface="Canva Sans"/>
            </a:endParaRPr>
          </a:p>
          <a:p>
            <a:pPr algn="ctr">
              <a:lnSpc>
                <a:spcPts val="2069"/>
              </a:lnSpc>
            </a:pPr>
            <a:endParaRPr lang="en-US" sz="2000" dirty="0">
              <a:solidFill>
                <a:srgbClr val="000000"/>
              </a:solidFill>
              <a:latin typeface="Canva Sans"/>
            </a:endParaRPr>
          </a:p>
          <a:p>
            <a:pPr algn="ctr">
              <a:lnSpc>
                <a:spcPts val="2069"/>
              </a:lnSpc>
            </a:pPr>
            <a:endParaRPr lang="en-US" sz="2000" dirty="0">
              <a:solidFill>
                <a:srgbClr val="000000"/>
              </a:solidFill>
              <a:latin typeface="Canva Sans"/>
            </a:endParaRPr>
          </a:p>
        </p:txBody>
      </p:sp>
      <p:sp>
        <p:nvSpPr>
          <p:cNvPr id="3" name="Freeform 3">
            <a:extLst>
              <a:ext uri="{FF2B5EF4-FFF2-40B4-BE49-F238E27FC236}">
                <a16:creationId xmlns:a16="http://schemas.microsoft.com/office/drawing/2014/main" id="{2FCDC99A-F038-9057-2119-949EDB74C026}"/>
              </a:ext>
            </a:extLst>
          </p:cNvPr>
          <p:cNvSpPr/>
          <p:nvPr/>
        </p:nvSpPr>
        <p:spPr>
          <a:xfrm>
            <a:off x="5275098" y="2164578"/>
            <a:ext cx="1321023" cy="774450"/>
          </a:xfrm>
          <a:custGeom>
            <a:avLst/>
            <a:gdLst/>
            <a:ahLst/>
            <a:cxnLst/>
            <a:rect l="l" t="t" r="r" b="b"/>
            <a:pathLst>
              <a:path w="1321023" h="774450">
                <a:moveTo>
                  <a:pt x="0" y="0"/>
                </a:moveTo>
                <a:lnTo>
                  <a:pt x="1321023" y="0"/>
                </a:lnTo>
                <a:lnTo>
                  <a:pt x="1321023" y="774450"/>
                </a:lnTo>
                <a:lnTo>
                  <a:pt x="0" y="774450"/>
                </a:lnTo>
                <a:lnTo>
                  <a:pt x="0" y="0"/>
                </a:lnTo>
                <a:close/>
              </a:path>
            </a:pathLst>
          </a:custGeom>
          <a:blipFill>
            <a:blip r:embed="rId2"/>
            <a:stretch>
              <a:fillRect/>
            </a:stretch>
          </a:blipFill>
        </p:spPr>
        <p:txBody>
          <a:bodyPr/>
          <a:lstStyle/>
          <a:p>
            <a:endParaRPr lang="en-CA"/>
          </a:p>
        </p:txBody>
      </p:sp>
      <p:sp>
        <p:nvSpPr>
          <p:cNvPr id="4" name="Freeform 4">
            <a:extLst>
              <a:ext uri="{FF2B5EF4-FFF2-40B4-BE49-F238E27FC236}">
                <a16:creationId xmlns:a16="http://schemas.microsoft.com/office/drawing/2014/main" id="{C1947968-08D3-71DF-DC8D-B329E40C56C4}"/>
              </a:ext>
            </a:extLst>
          </p:cNvPr>
          <p:cNvSpPr/>
          <p:nvPr/>
        </p:nvSpPr>
        <p:spPr>
          <a:xfrm>
            <a:off x="219222" y="4385308"/>
            <a:ext cx="2633472" cy="1063264"/>
          </a:xfrm>
          <a:custGeom>
            <a:avLst/>
            <a:gdLst/>
            <a:ahLst/>
            <a:cxnLst/>
            <a:rect l="l" t="t" r="r" b="b"/>
            <a:pathLst>
              <a:path w="2633472" h="1063264">
                <a:moveTo>
                  <a:pt x="0" y="0"/>
                </a:moveTo>
                <a:lnTo>
                  <a:pt x="2633472" y="0"/>
                </a:lnTo>
                <a:lnTo>
                  <a:pt x="2633472" y="1063264"/>
                </a:lnTo>
                <a:lnTo>
                  <a:pt x="0" y="1063264"/>
                </a:lnTo>
                <a:lnTo>
                  <a:pt x="0" y="0"/>
                </a:lnTo>
                <a:close/>
              </a:path>
            </a:pathLst>
          </a:custGeom>
          <a:blipFill>
            <a:blip r:embed="rId3"/>
            <a:stretch>
              <a:fillRect/>
            </a:stretch>
          </a:blipFill>
        </p:spPr>
        <p:txBody>
          <a:bodyPr/>
          <a:lstStyle/>
          <a:p>
            <a:endParaRPr lang="en-CA"/>
          </a:p>
        </p:txBody>
      </p:sp>
      <p:sp>
        <p:nvSpPr>
          <p:cNvPr id="5" name="Freeform 5">
            <a:extLst>
              <a:ext uri="{FF2B5EF4-FFF2-40B4-BE49-F238E27FC236}">
                <a16:creationId xmlns:a16="http://schemas.microsoft.com/office/drawing/2014/main" id="{1671CB8D-353D-C630-30F8-B3A97D8988B1}"/>
              </a:ext>
            </a:extLst>
          </p:cNvPr>
          <p:cNvSpPr/>
          <p:nvPr/>
        </p:nvSpPr>
        <p:spPr>
          <a:xfrm>
            <a:off x="9746017" y="1896741"/>
            <a:ext cx="1316736" cy="1520042"/>
          </a:xfrm>
          <a:custGeom>
            <a:avLst/>
            <a:gdLst/>
            <a:ahLst/>
            <a:cxnLst/>
            <a:rect l="l" t="t" r="r" b="b"/>
            <a:pathLst>
              <a:path w="1316736" h="1520042">
                <a:moveTo>
                  <a:pt x="0" y="0"/>
                </a:moveTo>
                <a:lnTo>
                  <a:pt x="1316736" y="0"/>
                </a:lnTo>
                <a:lnTo>
                  <a:pt x="1316736" y="1520042"/>
                </a:lnTo>
                <a:lnTo>
                  <a:pt x="0" y="152004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CA"/>
          </a:p>
        </p:txBody>
      </p:sp>
      <p:sp>
        <p:nvSpPr>
          <p:cNvPr id="6" name="Freeform 6">
            <a:extLst>
              <a:ext uri="{FF2B5EF4-FFF2-40B4-BE49-F238E27FC236}">
                <a16:creationId xmlns:a16="http://schemas.microsoft.com/office/drawing/2014/main" id="{C8AE6AC4-38FE-C756-4BBA-200584A1CB61}"/>
              </a:ext>
            </a:extLst>
          </p:cNvPr>
          <p:cNvSpPr/>
          <p:nvPr/>
        </p:nvSpPr>
        <p:spPr>
          <a:xfrm>
            <a:off x="11510809" y="4385308"/>
            <a:ext cx="461969" cy="2237062"/>
          </a:xfrm>
          <a:custGeom>
            <a:avLst/>
            <a:gdLst/>
            <a:ahLst/>
            <a:cxnLst/>
            <a:rect l="l" t="t" r="r" b="b"/>
            <a:pathLst>
              <a:path w="461969" h="2237062">
                <a:moveTo>
                  <a:pt x="0" y="0"/>
                </a:moveTo>
                <a:lnTo>
                  <a:pt x="461969" y="0"/>
                </a:lnTo>
                <a:lnTo>
                  <a:pt x="461969" y="2237062"/>
                </a:lnTo>
                <a:lnTo>
                  <a:pt x="0" y="2237062"/>
                </a:lnTo>
                <a:lnTo>
                  <a:pt x="0" y="0"/>
                </a:lnTo>
                <a:close/>
              </a:path>
            </a:pathLst>
          </a:custGeom>
          <a:blipFill>
            <a:blip r:embed="rId6"/>
            <a:stretch>
              <a:fillRect r="-86434"/>
            </a:stretch>
          </a:blipFill>
        </p:spPr>
        <p:txBody>
          <a:bodyPr/>
          <a:lstStyle/>
          <a:p>
            <a:endParaRPr lang="en-CA"/>
          </a:p>
        </p:txBody>
      </p:sp>
      <p:sp>
        <p:nvSpPr>
          <p:cNvPr id="7" name="TextBox 7">
            <a:extLst>
              <a:ext uri="{FF2B5EF4-FFF2-40B4-BE49-F238E27FC236}">
                <a16:creationId xmlns:a16="http://schemas.microsoft.com/office/drawing/2014/main" id="{5DE8CCC6-0C7D-34BB-CB71-07A41CCC8C99}"/>
              </a:ext>
            </a:extLst>
          </p:cNvPr>
          <p:cNvSpPr txBox="1"/>
          <p:nvPr/>
        </p:nvSpPr>
        <p:spPr>
          <a:xfrm>
            <a:off x="917866" y="272034"/>
            <a:ext cx="9388184" cy="448841"/>
          </a:xfrm>
          <a:prstGeom prst="rect">
            <a:avLst/>
          </a:prstGeom>
        </p:spPr>
        <p:txBody>
          <a:bodyPr wrap="square" lIns="0" tIns="0" rIns="0" bIns="0" rtlCol="0" anchor="t">
            <a:spAutoFit/>
          </a:bodyPr>
          <a:lstStyle/>
          <a:p>
            <a:pPr algn="ctr">
              <a:lnSpc>
                <a:spcPts val="3507"/>
              </a:lnSpc>
            </a:pPr>
            <a:r>
              <a:rPr lang="en-US" sz="3200" dirty="0">
                <a:solidFill>
                  <a:srgbClr val="000000"/>
                </a:solidFill>
                <a:latin typeface="Neue Plak"/>
              </a:rPr>
              <a:t>Spiritual Rest</a:t>
            </a:r>
          </a:p>
        </p:txBody>
      </p:sp>
    </p:spTree>
    <p:extLst>
      <p:ext uri="{BB962C8B-B14F-4D97-AF65-F5344CB8AC3E}">
        <p14:creationId xmlns:p14="http://schemas.microsoft.com/office/powerpoint/2010/main" val="3009134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67A0D7-8AFD-1508-F2B7-BFCB89730B11}"/>
              </a:ext>
            </a:extLst>
          </p:cNvPr>
          <p:cNvSpPr>
            <a:spLocks noGrp="1"/>
          </p:cNvSpPr>
          <p:nvPr>
            <p:ph type="title"/>
          </p:nvPr>
        </p:nvSpPr>
        <p:spPr>
          <a:xfrm>
            <a:off x="838200" y="988072"/>
            <a:ext cx="10515600" cy="927401"/>
          </a:xfrm>
        </p:spPr>
        <p:txBody>
          <a:bodyPr>
            <a:normAutofit fontScale="90000"/>
          </a:bodyPr>
          <a:lstStyle/>
          <a:p>
            <a:r>
              <a:rPr lang="en-US" b="1" i="0" dirty="0">
                <a:solidFill>
                  <a:srgbClr val="0D004C"/>
                </a:solidFill>
                <a:effectLst/>
                <a:latin typeface="GothamBook"/>
              </a:rPr>
              <a:t>Incorporating the 7 Types of Rest into Your Life</a:t>
            </a:r>
            <a:br>
              <a:rPr lang="en-US" b="1" i="0" dirty="0">
                <a:solidFill>
                  <a:srgbClr val="0D004C"/>
                </a:solidFill>
                <a:effectLst/>
                <a:latin typeface="GothamBook"/>
              </a:rPr>
            </a:br>
            <a:endParaRPr lang="en-CA" dirty="0"/>
          </a:p>
        </p:txBody>
      </p:sp>
      <p:sp>
        <p:nvSpPr>
          <p:cNvPr id="3" name="Content Placeholder 2">
            <a:extLst>
              <a:ext uri="{FF2B5EF4-FFF2-40B4-BE49-F238E27FC236}">
                <a16:creationId xmlns:a16="http://schemas.microsoft.com/office/drawing/2014/main" id="{9B4304EA-BAEC-B3DE-D744-87B46D62781C}"/>
              </a:ext>
            </a:extLst>
          </p:cNvPr>
          <p:cNvSpPr>
            <a:spLocks noGrp="1"/>
          </p:cNvSpPr>
          <p:nvPr>
            <p:ph idx="1"/>
          </p:nvPr>
        </p:nvSpPr>
        <p:spPr>
          <a:xfrm>
            <a:off x="838200" y="2015147"/>
            <a:ext cx="10606968" cy="4611003"/>
          </a:xfrm>
        </p:spPr>
        <p:txBody>
          <a:bodyPr>
            <a:normAutofit fontScale="70000" lnSpcReduction="20000"/>
          </a:bodyPr>
          <a:lstStyle/>
          <a:p>
            <a:pPr marL="0" indent="0" algn="just">
              <a:buNone/>
            </a:pPr>
            <a:r>
              <a:rPr lang="en-US" b="0" i="0" dirty="0">
                <a:solidFill>
                  <a:srgbClr val="0D004C"/>
                </a:solidFill>
                <a:effectLst/>
                <a:latin typeface="GothamBook"/>
              </a:rPr>
              <a:t>Incorporating all seven types of rest into your life may seem daunting, but it is essential for your overall well-being. Here are some tips on how to incorporate these seven types of rest into your life:</a:t>
            </a:r>
          </a:p>
          <a:p>
            <a:pPr algn="just">
              <a:buFont typeface="+mj-lt"/>
              <a:buAutoNum type="arabicPeriod"/>
            </a:pPr>
            <a:r>
              <a:rPr lang="en-US" b="1" i="0" dirty="0">
                <a:solidFill>
                  <a:srgbClr val="0D004C"/>
                </a:solidFill>
                <a:effectLst/>
                <a:latin typeface="GothamBook"/>
              </a:rPr>
              <a:t>Schedule it in: </a:t>
            </a:r>
            <a:r>
              <a:rPr lang="en-US" b="0" i="0" dirty="0">
                <a:solidFill>
                  <a:srgbClr val="0D004C"/>
                </a:solidFill>
                <a:effectLst/>
                <a:latin typeface="GothamBook"/>
              </a:rPr>
              <a:t>Make rest a priority in your life by scheduling time for each type of rest. Just like you schedule time for work or exercise, schedule time for rest.</a:t>
            </a:r>
          </a:p>
          <a:p>
            <a:pPr algn="just">
              <a:buFont typeface="+mj-lt"/>
              <a:buAutoNum type="arabicPeriod"/>
            </a:pPr>
            <a:r>
              <a:rPr lang="en-US" b="1" i="0" dirty="0">
                <a:solidFill>
                  <a:srgbClr val="0D004C"/>
                </a:solidFill>
                <a:effectLst/>
                <a:latin typeface="GothamBook"/>
              </a:rPr>
              <a:t>Be intentional: </a:t>
            </a:r>
            <a:r>
              <a:rPr lang="en-US" b="0" i="0" dirty="0">
                <a:solidFill>
                  <a:srgbClr val="0D004C"/>
                </a:solidFill>
                <a:effectLst/>
                <a:latin typeface="GothamBook"/>
              </a:rPr>
              <a:t>Be intentional about the type of rest you choose and make sure it aligns with what your body and mind need.</a:t>
            </a:r>
          </a:p>
          <a:p>
            <a:pPr algn="just">
              <a:buFont typeface="+mj-lt"/>
              <a:buAutoNum type="arabicPeriod"/>
            </a:pPr>
            <a:r>
              <a:rPr lang="en-US" b="1" i="0" dirty="0">
                <a:solidFill>
                  <a:srgbClr val="0D004C"/>
                </a:solidFill>
                <a:effectLst/>
                <a:latin typeface="GothamBook"/>
              </a:rPr>
              <a:t>Take breaks:</a:t>
            </a:r>
            <a:r>
              <a:rPr lang="en-US" b="0" i="0" dirty="0">
                <a:solidFill>
                  <a:srgbClr val="0D004C"/>
                </a:solidFill>
                <a:effectLst/>
                <a:latin typeface="GothamBook"/>
              </a:rPr>
              <a:t> Take short breaks throughout the day to rest your body and mind. Go for a short walk, meditate, or just take a few deep breaths.</a:t>
            </a:r>
          </a:p>
          <a:p>
            <a:pPr algn="just">
              <a:buFont typeface="+mj-lt"/>
              <a:buAutoNum type="arabicPeriod"/>
            </a:pPr>
            <a:r>
              <a:rPr lang="en-US" b="1" i="0" dirty="0">
                <a:solidFill>
                  <a:srgbClr val="0D004C"/>
                </a:solidFill>
                <a:effectLst/>
                <a:latin typeface="GothamBook"/>
              </a:rPr>
              <a:t>Set boundaries:</a:t>
            </a:r>
            <a:r>
              <a:rPr lang="en-US" b="0" i="0" dirty="0">
                <a:solidFill>
                  <a:srgbClr val="0D004C"/>
                </a:solidFill>
                <a:effectLst/>
                <a:latin typeface="GothamBook"/>
              </a:rPr>
              <a:t> Set boundaries around your time and energy. Learn to say no when you need to, and don’t be afraid to ask for help when you need it.</a:t>
            </a:r>
          </a:p>
          <a:p>
            <a:pPr algn="just">
              <a:buFont typeface="+mj-lt"/>
              <a:buAutoNum type="arabicPeriod"/>
            </a:pPr>
            <a:r>
              <a:rPr lang="en-US" b="1" i="0" dirty="0">
                <a:solidFill>
                  <a:srgbClr val="0D004C"/>
                </a:solidFill>
                <a:effectLst/>
                <a:latin typeface="GothamBook"/>
              </a:rPr>
              <a:t>Disconnect: </a:t>
            </a:r>
            <a:r>
              <a:rPr lang="en-US" b="0" i="0" dirty="0">
                <a:solidFill>
                  <a:srgbClr val="0D004C"/>
                </a:solidFill>
                <a:effectLst/>
                <a:latin typeface="GothamBook"/>
              </a:rPr>
              <a:t>Disconnect from technology and social media regularly to give your mind a break from constant stimulation.</a:t>
            </a:r>
          </a:p>
          <a:p>
            <a:pPr algn="just">
              <a:buFont typeface="+mj-lt"/>
              <a:buAutoNum type="arabicPeriod"/>
            </a:pPr>
            <a:r>
              <a:rPr lang="en-US" b="1" i="0" dirty="0">
                <a:solidFill>
                  <a:srgbClr val="0D004C"/>
                </a:solidFill>
                <a:effectLst/>
                <a:latin typeface="GothamBook"/>
              </a:rPr>
              <a:t>Experiment:</a:t>
            </a:r>
            <a:r>
              <a:rPr lang="en-US" b="0" i="0" dirty="0">
                <a:solidFill>
                  <a:srgbClr val="0D004C"/>
                </a:solidFill>
                <a:effectLst/>
                <a:latin typeface="GothamBook"/>
              </a:rPr>
              <a:t> Experiment with different types of rest and find what works for you. Everyone’s needs are different, so find what brings you peace and incorporate it into your routine.</a:t>
            </a:r>
          </a:p>
          <a:p>
            <a:pPr algn="just">
              <a:buFont typeface="+mj-lt"/>
              <a:buAutoNum type="arabicPeriod"/>
            </a:pPr>
            <a:r>
              <a:rPr lang="en-US" b="1" i="0" dirty="0">
                <a:solidFill>
                  <a:srgbClr val="0D004C"/>
                </a:solidFill>
                <a:effectLst/>
                <a:latin typeface="GothamBook"/>
              </a:rPr>
              <a:t>Make it a habit: </a:t>
            </a:r>
            <a:r>
              <a:rPr lang="en-US" b="0" i="0" dirty="0">
                <a:solidFill>
                  <a:srgbClr val="0D004C"/>
                </a:solidFill>
                <a:effectLst/>
                <a:latin typeface="GothamBook"/>
              </a:rPr>
              <a:t>Make rest a habit in your life. Incorporate it into your daily routine and make it a part of your self-care practice.</a:t>
            </a:r>
          </a:p>
          <a:p>
            <a:endParaRPr lang="en-CA" dirty="0"/>
          </a:p>
        </p:txBody>
      </p:sp>
    </p:spTree>
    <p:extLst>
      <p:ext uri="{BB962C8B-B14F-4D97-AF65-F5344CB8AC3E}">
        <p14:creationId xmlns:p14="http://schemas.microsoft.com/office/powerpoint/2010/main" val="379852865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5">
            <a:extLst>
              <a:ext uri="{FF2B5EF4-FFF2-40B4-BE49-F238E27FC236}">
                <a16:creationId xmlns:a16="http://schemas.microsoft.com/office/drawing/2014/main" id="{5869C291-C655-F212-7277-4AD74527FA52}"/>
              </a:ext>
            </a:extLst>
          </p:cNvPr>
          <p:cNvSpPr txBox="1"/>
          <p:nvPr/>
        </p:nvSpPr>
        <p:spPr>
          <a:xfrm>
            <a:off x="539497" y="3166678"/>
            <a:ext cx="7644384" cy="2590837"/>
          </a:xfrm>
          <a:prstGeom prst="rect">
            <a:avLst/>
          </a:prstGeom>
        </p:spPr>
        <p:txBody>
          <a:bodyPr wrap="square" lIns="0" tIns="0" rIns="0" bIns="0" rtlCol="0" anchor="t">
            <a:spAutoFit/>
          </a:bodyPr>
          <a:lstStyle/>
          <a:p>
            <a:pPr marL="285750" indent="-285750" algn="just">
              <a:lnSpc>
                <a:spcPts val="1693"/>
              </a:lnSpc>
              <a:buFont typeface="Arial" panose="020B0604020202020204" pitchFamily="34" charset="0"/>
              <a:buChar char="•"/>
            </a:pPr>
            <a:endParaRPr lang="en-US" sz="2000" dirty="0">
              <a:solidFill>
                <a:srgbClr val="000000"/>
              </a:solidFill>
              <a:latin typeface="Canva Sans Bold"/>
            </a:endParaRPr>
          </a:p>
          <a:p>
            <a:pPr marL="342900" indent="-342900" algn="just">
              <a:lnSpc>
                <a:spcPts val="1693"/>
              </a:lnSpc>
              <a:buFont typeface="Arial" panose="020B0604020202020204" pitchFamily="34" charset="0"/>
              <a:buChar char="•"/>
            </a:pPr>
            <a:r>
              <a:rPr lang="en-US" sz="2000" dirty="0">
                <a:solidFill>
                  <a:srgbClr val="000000"/>
                </a:solidFill>
                <a:latin typeface="Canva Sans Bold"/>
              </a:rPr>
              <a:t>Dr. Dalton-Smith recommends starting with your 1-2 biggest rest deficits</a:t>
            </a:r>
          </a:p>
          <a:p>
            <a:pPr marL="342900" indent="-342900" algn="just">
              <a:lnSpc>
                <a:spcPts val="1693"/>
              </a:lnSpc>
              <a:buFont typeface="Arial" panose="020B0604020202020204" pitchFamily="34" charset="0"/>
              <a:buChar char="•"/>
            </a:pPr>
            <a:endParaRPr lang="en-US" sz="2000" dirty="0">
              <a:solidFill>
                <a:srgbClr val="000000"/>
              </a:solidFill>
              <a:latin typeface="Canva Sans Bold"/>
            </a:endParaRPr>
          </a:p>
          <a:p>
            <a:pPr marL="342900" indent="-342900" algn="just">
              <a:lnSpc>
                <a:spcPts val="1693"/>
              </a:lnSpc>
              <a:buFont typeface="Arial" panose="020B0604020202020204" pitchFamily="34" charset="0"/>
              <a:buChar char="•"/>
            </a:pPr>
            <a:r>
              <a:rPr lang="en-US" sz="2000" dirty="0">
                <a:solidFill>
                  <a:srgbClr val="000000"/>
                </a:solidFill>
                <a:latin typeface="Canva Sans Bold"/>
              </a:rPr>
              <a:t>Don’t try to eat the whole elephant at once</a:t>
            </a:r>
          </a:p>
          <a:p>
            <a:pPr marL="342900" indent="-342900" algn="just">
              <a:lnSpc>
                <a:spcPts val="1693"/>
              </a:lnSpc>
              <a:buFont typeface="Arial" panose="020B0604020202020204" pitchFamily="34" charset="0"/>
              <a:buChar char="•"/>
            </a:pPr>
            <a:endParaRPr lang="en-US" sz="2000" dirty="0">
              <a:solidFill>
                <a:srgbClr val="000000"/>
              </a:solidFill>
              <a:latin typeface="Canva Sans Bold"/>
            </a:endParaRPr>
          </a:p>
          <a:p>
            <a:pPr marL="342900" indent="-342900" algn="just">
              <a:lnSpc>
                <a:spcPts val="1693"/>
              </a:lnSpc>
              <a:buFont typeface="Arial" panose="020B0604020202020204" pitchFamily="34" charset="0"/>
              <a:buChar char="•"/>
            </a:pPr>
            <a:r>
              <a:rPr lang="en-US" sz="2000" dirty="0">
                <a:solidFill>
                  <a:srgbClr val="000000"/>
                </a:solidFill>
                <a:latin typeface="Canva Sans Bold"/>
              </a:rPr>
              <a:t>Then, over time, create daily and weekly habits to get all 7 (habit stacking)</a:t>
            </a:r>
          </a:p>
          <a:p>
            <a:pPr marL="342900" indent="-342900" algn="just">
              <a:lnSpc>
                <a:spcPts val="1693"/>
              </a:lnSpc>
              <a:buFont typeface="Arial" panose="020B0604020202020204" pitchFamily="34" charset="0"/>
              <a:buChar char="•"/>
            </a:pPr>
            <a:endParaRPr lang="en-US" sz="2000" dirty="0">
              <a:solidFill>
                <a:srgbClr val="000000"/>
              </a:solidFill>
              <a:latin typeface="Canva Sans Bold"/>
            </a:endParaRPr>
          </a:p>
          <a:p>
            <a:pPr marL="342900" indent="-342900" algn="just">
              <a:lnSpc>
                <a:spcPts val="1693"/>
              </a:lnSpc>
              <a:buFont typeface="Arial" panose="020B0604020202020204" pitchFamily="34" charset="0"/>
              <a:buChar char="•"/>
            </a:pPr>
            <a:endParaRPr lang="en-US" sz="2000" dirty="0">
              <a:solidFill>
                <a:srgbClr val="000000"/>
              </a:solidFill>
              <a:latin typeface="Canva Sans Bold"/>
            </a:endParaRPr>
          </a:p>
          <a:p>
            <a:pPr marL="342900" indent="-342900" algn="just">
              <a:lnSpc>
                <a:spcPts val="1693"/>
              </a:lnSpc>
              <a:buFont typeface="Arial" panose="020B0604020202020204" pitchFamily="34" charset="0"/>
              <a:buChar char="•"/>
            </a:pPr>
            <a:endParaRPr lang="en-US" sz="2000" dirty="0">
              <a:solidFill>
                <a:srgbClr val="000000"/>
              </a:solidFill>
              <a:latin typeface="Canva Sans Bold"/>
            </a:endParaRPr>
          </a:p>
          <a:p>
            <a:pPr algn="ctr">
              <a:lnSpc>
                <a:spcPts val="1330"/>
              </a:lnSpc>
            </a:pPr>
            <a:endParaRPr lang="en-US" sz="2000" dirty="0">
              <a:solidFill>
                <a:srgbClr val="000000"/>
              </a:solidFill>
              <a:latin typeface="Canva Sans Bold"/>
            </a:endParaRPr>
          </a:p>
        </p:txBody>
      </p:sp>
      <p:sp>
        <p:nvSpPr>
          <p:cNvPr id="6" name="TextBox 5">
            <a:extLst>
              <a:ext uri="{FF2B5EF4-FFF2-40B4-BE49-F238E27FC236}">
                <a16:creationId xmlns:a16="http://schemas.microsoft.com/office/drawing/2014/main" id="{60E7793C-3103-389F-3986-016AFA57DC2D}"/>
              </a:ext>
            </a:extLst>
          </p:cNvPr>
          <p:cNvSpPr txBox="1"/>
          <p:nvPr/>
        </p:nvSpPr>
        <p:spPr>
          <a:xfrm>
            <a:off x="969264" y="648929"/>
            <a:ext cx="9784079" cy="830997"/>
          </a:xfrm>
          <a:prstGeom prst="rect">
            <a:avLst/>
          </a:prstGeom>
          <a:noFill/>
        </p:spPr>
        <p:txBody>
          <a:bodyPr wrap="square" rtlCol="0">
            <a:spAutoFit/>
          </a:bodyPr>
          <a:lstStyle/>
          <a:p>
            <a:pPr algn="ctr"/>
            <a:r>
              <a:rPr lang="en-CA" sz="4800" dirty="0">
                <a:latin typeface="Neue Plak"/>
              </a:rPr>
              <a:t>Takeaways</a:t>
            </a:r>
          </a:p>
        </p:txBody>
      </p:sp>
      <p:sp>
        <p:nvSpPr>
          <p:cNvPr id="8" name="TextBox 7">
            <a:extLst>
              <a:ext uri="{FF2B5EF4-FFF2-40B4-BE49-F238E27FC236}">
                <a16:creationId xmlns:a16="http://schemas.microsoft.com/office/drawing/2014/main" id="{AFE9D85E-D023-1570-3F82-FA9E5C7A0CC5}"/>
              </a:ext>
            </a:extLst>
          </p:cNvPr>
          <p:cNvSpPr txBox="1"/>
          <p:nvPr/>
        </p:nvSpPr>
        <p:spPr>
          <a:xfrm>
            <a:off x="3694175" y="2061692"/>
            <a:ext cx="5577839" cy="523220"/>
          </a:xfrm>
          <a:prstGeom prst="rect">
            <a:avLst/>
          </a:prstGeom>
          <a:noFill/>
        </p:spPr>
        <p:txBody>
          <a:bodyPr wrap="square" rtlCol="0">
            <a:spAutoFit/>
          </a:bodyPr>
          <a:lstStyle/>
          <a:p>
            <a:r>
              <a:rPr lang="en-CA" sz="2800" dirty="0"/>
              <a:t>REST = RESTORATION</a:t>
            </a:r>
          </a:p>
        </p:txBody>
      </p:sp>
      <p:pic>
        <p:nvPicPr>
          <p:cNvPr id="7170" name="Picture 2" descr="Habit-Stacking">
            <a:extLst>
              <a:ext uri="{FF2B5EF4-FFF2-40B4-BE49-F238E27FC236}">
                <a16:creationId xmlns:a16="http://schemas.microsoft.com/office/drawing/2014/main" id="{5218DB07-B748-74C2-45EB-3C64599DBE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23072" y="3011234"/>
            <a:ext cx="3701288" cy="20819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37271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506549">
            <a:off x="-3432074" y="-1299005"/>
            <a:ext cx="9184243" cy="9591899"/>
          </a:xfrm>
          <a:custGeom>
            <a:avLst/>
            <a:gdLst/>
            <a:ahLst/>
            <a:cxnLst/>
            <a:rect l="l" t="t" r="r" b="b"/>
            <a:pathLst>
              <a:path w="13776365" h="14387848">
                <a:moveTo>
                  <a:pt x="0" y="0"/>
                </a:moveTo>
                <a:lnTo>
                  <a:pt x="13776365" y="0"/>
                </a:lnTo>
                <a:lnTo>
                  <a:pt x="13776365" y="14387848"/>
                </a:lnTo>
                <a:lnTo>
                  <a:pt x="0" y="1438784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7414502">
            <a:off x="6584787" y="-285446"/>
            <a:ext cx="8556589" cy="8936386"/>
          </a:xfrm>
          <a:custGeom>
            <a:avLst/>
            <a:gdLst/>
            <a:ahLst/>
            <a:cxnLst/>
            <a:rect l="l" t="t" r="r" b="b"/>
            <a:pathLst>
              <a:path w="12834884" h="13404579">
                <a:moveTo>
                  <a:pt x="0" y="0"/>
                </a:moveTo>
                <a:lnTo>
                  <a:pt x="12834884" y="0"/>
                </a:lnTo>
                <a:lnTo>
                  <a:pt x="12834884" y="13404579"/>
                </a:lnTo>
                <a:lnTo>
                  <a:pt x="0" y="1340457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4" name="Group 4"/>
          <p:cNvGrpSpPr/>
          <p:nvPr/>
        </p:nvGrpSpPr>
        <p:grpSpPr>
          <a:xfrm>
            <a:off x="4372548" y="2015397"/>
            <a:ext cx="6731867" cy="2752080"/>
            <a:chOff x="0" y="0"/>
            <a:chExt cx="2659503" cy="1087242"/>
          </a:xfrm>
        </p:grpSpPr>
        <p:sp>
          <p:nvSpPr>
            <p:cNvPr id="5" name="Freeform 5"/>
            <p:cNvSpPr/>
            <p:nvPr/>
          </p:nvSpPr>
          <p:spPr>
            <a:xfrm>
              <a:off x="0" y="0"/>
              <a:ext cx="2659503" cy="1087241"/>
            </a:xfrm>
            <a:custGeom>
              <a:avLst/>
              <a:gdLst/>
              <a:ahLst/>
              <a:cxnLst/>
              <a:rect l="l" t="t" r="r" b="b"/>
              <a:pathLst>
                <a:path w="2659503" h="1087241">
                  <a:moveTo>
                    <a:pt x="39101" y="0"/>
                  </a:moveTo>
                  <a:lnTo>
                    <a:pt x="2620402" y="0"/>
                  </a:lnTo>
                  <a:cubicBezTo>
                    <a:pt x="2630772" y="0"/>
                    <a:pt x="2640718" y="4120"/>
                    <a:pt x="2648051" y="11453"/>
                  </a:cubicBezTo>
                  <a:cubicBezTo>
                    <a:pt x="2655384" y="18785"/>
                    <a:pt x="2659503" y="28731"/>
                    <a:pt x="2659503" y="39101"/>
                  </a:cubicBezTo>
                  <a:lnTo>
                    <a:pt x="2659503" y="1048140"/>
                  </a:lnTo>
                  <a:cubicBezTo>
                    <a:pt x="2659503" y="1058510"/>
                    <a:pt x="2655384" y="1068456"/>
                    <a:pt x="2648051" y="1075789"/>
                  </a:cubicBezTo>
                  <a:cubicBezTo>
                    <a:pt x="2640718" y="1083122"/>
                    <a:pt x="2630772" y="1087241"/>
                    <a:pt x="2620402" y="1087241"/>
                  </a:cubicBezTo>
                  <a:lnTo>
                    <a:pt x="39101" y="1087241"/>
                  </a:lnTo>
                  <a:cubicBezTo>
                    <a:pt x="28731" y="1087241"/>
                    <a:pt x="18785" y="1083122"/>
                    <a:pt x="11453" y="1075789"/>
                  </a:cubicBezTo>
                  <a:cubicBezTo>
                    <a:pt x="4120" y="1068456"/>
                    <a:pt x="0" y="1058510"/>
                    <a:pt x="0" y="1048140"/>
                  </a:cubicBezTo>
                  <a:lnTo>
                    <a:pt x="0" y="39101"/>
                  </a:lnTo>
                  <a:cubicBezTo>
                    <a:pt x="0" y="28731"/>
                    <a:pt x="4120" y="18785"/>
                    <a:pt x="11453" y="11453"/>
                  </a:cubicBezTo>
                  <a:cubicBezTo>
                    <a:pt x="18785" y="4120"/>
                    <a:pt x="28731" y="0"/>
                    <a:pt x="39101" y="0"/>
                  </a:cubicBezTo>
                  <a:close/>
                </a:path>
              </a:pathLst>
            </a:custGeom>
            <a:solidFill>
              <a:srgbClr val="2572CA">
                <a:alpha val="28627"/>
              </a:srgbClr>
            </a:solidFill>
          </p:spPr>
        </p:sp>
        <p:sp>
          <p:nvSpPr>
            <p:cNvPr id="6" name="TextBox 6"/>
            <p:cNvSpPr txBox="1"/>
            <p:nvPr/>
          </p:nvSpPr>
          <p:spPr>
            <a:xfrm>
              <a:off x="0" y="-38100"/>
              <a:ext cx="2659503" cy="1125342"/>
            </a:xfrm>
            <a:prstGeom prst="rect">
              <a:avLst/>
            </a:prstGeom>
          </p:spPr>
          <p:txBody>
            <a:bodyPr lIns="33867" tIns="33867" rIns="33867" bIns="33867" rtlCol="0" anchor="ctr"/>
            <a:lstStyle/>
            <a:p>
              <a:pPr algn="ctr">
                <a:lnSpc>
                  <a:spcPts val="1773"/>
                </a:lnSpc>
                <a:spcBef>
                  <a:spcPct val="0"/>
                </a:spcBef>
              </a:pPr>
              <a:endParaRPr sz="1200"/>
            </a:p>
          </p:txBody>
        </p:sp>
      </p:grpSp>
      <p:pic>
        <p:nvPicPr>
          <p:cNvPr id="7" name="Picture 7"/>
          <p:cNvPicPr>
            <a:picLocks noChangeAspect="1"/>
          </p:cNvPicPr>
          <p:nvPr/>
        </p:nvPicPr>
        <p:blipFill>
          <a:blip r:embed="rId4"/>
          <a:srcRect/>
          <a:stretch>
            <a:fillRect/>
          </a:stretch>
        </p:blipFill>
        <p:spPr>
          <a:xfrm>
            <a:off x="802157" y="1200851"/>
            <a:ext cx="3348779" cy="4592187"/>
          </a:xfrm>
          <a:prstGeom prst="rect">
            <a:avLst/>
          </a:prstGeom>
        </p:spPr>
      </p:pic>
      <p:sp>
        <p:nvSpPr>
          <p:cNvPr id="8" name="TextBox 8"/>
          <p:cNvSpPr txBox="1"/>
          <p:nvPr/>
        </p:nvSpPr>
        <p:spPr>
          <a:xfrm>
            <a:off x="4738835" y="2510579"/>
            <a:ext cx="6491664" cy="1874680"/>
          </a:xfrm>
          <a:prstGeom prst="rect">
            <a:avLst/>
          </a:prstGeom>
        </p:spPr>
        <p:txBody>
          <a:bodyPr lIns="0" tIns="0" rIns="0" bIns="0" rtlCol="0" anchor="t">
            <a:spAutoFit/>
          </a:bodyPr>
          <a:lstStyle/>
          <a:p>
            <a:pPr algn="ctr">
              <a:lnSpc>
                <a:spcPts val="7467"/>
              </a:lnSpc>
            </a:pPr>
            <a:r>
              <a:rPr lang="en-US" sz="5334" dirty="0" err="1">
                <a:solidFill>
                  <a:srgbClr val="FFDA3C"/>
                </a:solidFill>
                <a:latin typeface="+mj-lt"/>
                <a:ea typeface="Barabara"/>
                <a:cs typeface="Barabara"/>
                <a:sym typeface="Barabara"/>
              </a:rPr>
              <a:t>Kachow</a:t>
            </a:r>
            <a:r>
              <a:rPr lang="en-US" sz="5334" dirty="0">
                <a:solidFill>
                  <a:srgbClr val="FFDA3C"/>
                </a:solidFill>
                <a:latin typeface="+mj-lt"/>
                <a:ea typeface="Barabara"/>
                <a:cs typeface="Barabara"/>
                <a:sym typeface="Barabara"/>
              </a:rPr>
              <a:t>!</a:t>
            </a:r>
          </a:p>
          <a:p>
            <a:pPr algn="ctr">
              <a:lnSpc>
                <a:spcPts val="7467"/>
              </a:lnSpc>
            </a:pPr>
            <a:r>
              <a:rPr lang="en-US" sz="5334" dirty="0">
                <a:solidFill>
                  <a:srgbClr val="FFDA3C"/>
                </a:solidFill>
                <a:latin typeface="+mj-lt"/>
                <a:ea typeface="Barabara"/>
                <a:cs typeface="Barabara"/>
                <a:sym typeface="Barabara"/>
              </a:rPr>
              <a:t>I’m Vaishnavi</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D6ECF0B-5895-9F09-1B73-AE43AAD533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91000" y="571500"/>
            <a:ext cx="3810000" cy="5715000"/>
          </a:xfrm>
          <a:prstGeom prst="rect">
            <a:avLst/>
          </a:prstGeom>
        </p:spPr>
      </p:pic>
    </p:spTree>
    <p:extLst>
      <p:ext uri="{BB962C8B-B14F-4D97-AF65-F5344CB8AC3E}">
        <p14:creationId xmlns:p14="http://schemas.microsoft.com/office/powerpoint/2010/main" val="229346221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6369488-0FC4-8B8C-C833-BF32EB6AFE13}"/>
              </a:ext>
            </a:extLst>
          </p:cNvPr>
          <p:cNvSpPr txBox="1"/>
          <p:nvPr/>
        </p:nvSpPr>
        <p:spPr>
          <a:xfrm>
            <a:off x="781050" y="2490281"/>
            <a:ext cx="10220325" cy="5078313"/>
          </a:xfrm>
          <a:prstGeom prst="rect">
            <a:avLst/>
          </a:prstGeom>
          <a:noFill/>
        </p:spPr>
        <p:txBody>
          <a:bodyPr wrap="square" rtlCol="0">
            <a:spAutoFit/>
          </a:bodyPr>
          <a:lstStyle/>
          <a:p>
            <a:pPr algn="l"/>
            <a:r>
              <a:rPr lang="en-US" sz="4000" b="1" i="0" dirty="0">
                <a:solidFill>
                  <a:srgbClr val="1E0A3C"/>
                </a:solidFill>
                <a:effectLst/>
                <a:latin typeface="+mj-lt"/>
              </a:rPr>
              <a:t>Inspiration :Dr. Saundra Dalton-Smith </a:t>
            </a:r>
            <a:r>
              <a:rPr lang="en-US" sz="4000" b="1" i="0" dirty="0">
                <a:solidFill>
                  <a:srgbClr val="1E0A3C"/>
                </a:solidFill>
                <a:effectLst/>
                <a:latin typeface="+mj-lt"/>
                <a:hlinkClick r:id="rId3"/>
              </a:rPr>
              <a:t>https://www.youtube.com/watch?v=ZGNN4EPJzGk&amp;t=6s</a:t>
            </a:r>
            <a:endParaRPr lang="en-US" sz="4000" b="1" i="0" dirty="0">
              <a:solidFill>
                <a:srgbClr val="1E0A3C"/>
              </a:solidFill>
              <a:effectLst/>
              <a:latin typeface="+mj-lt"/>
            </a:endParaRPr>
          </a:p>
          <a:p>
            <a:pPr algn="l" fontAlgn="base"/>
            <a:endParaRPr lang="en-US" sz="4000" b="0" i="0" dirty="0">
              <a:solidFill>
                <a:srgbClr val="000000"/>
              </a:solidFill>
              <a:effectLst/>
              <a:latin typeface="+mj-lt"/>
            </a:endParaRPr>
          </a:p>
          <a:p>
            <a:pPr algn="l" rtl="0" fontAlgn="base"/>
            <a:r>
              <a:rPr lang="en-US" sz="2200" b="0" i="0" dirty="0">
                <a:solidFill>
                  <a:srgbClr val="242323"/>
                </a:solidFill>
                <a:effectLst/>
                <a:latin typeface="+mj-lt"/>
              </a:rPr>
              <a:t>Helping organizations overcome burnout, decrease employee turnover, and cultivate</a:t>
            </a:r>
            <a:endParaRPr lang="en-US" sz="2200" b="0" i="0" dirty="0">
              <a:solidFill>
                <a:srgbClr val="000000"/>
              </a:solidFill>
              <a:effectLst/>
              <a:latin typeface="+mj-lt"/>
            </a:endParaRPr>
          </a:p>
          <a:p>
            <a:pPr algn="l" rtl="0" fontAlgn="base"/>
            <a:r>
              <a:rPr lang="en-US" sz="2200" b="0" i="0" dirty="0">
                <a:solidFill>
                  <a:srgbClr val="242323"/>
                </a:solidFill>
                <a:effectLst/>
                <a:latin typeface="+mj-lt"/>
              </a:rPr>
              <a:t>a well-being culture featuring her proprietary </a:t>
            </a:r>
            <a:r>
              <a:rPr lang="en-US" sz="2200" b="1" i="0" dirty="0">
                <a:solidFill>
                  <a:srgbClr val="242323"/>
                </a:solidFill>
                <a:effectLst/>
                <a:latin typeface="+mj-lt"/>
              </a:rPr>
              <a:t>7 Types of Rest</a:t>
            </a:r>
            <a:r>
              <a:rPr lang="en-US" sz="2200" b="0" i="0" dirty="0">
                <a:solidFill>
                  <a:srgbClr val="242323"/>
                </a:solidFill>
                <a:effectLst/>
                <a:latin typeface="+mj-lt"/>
              </a:rPr>
              <a:t> framework.</a:t>
            </a:r>
            <a:endParaRPr lang="en-US" sz="2200" b="0" i="0" dirty="0">
              <a:solidFill>
                <a:srgbClr val="000000"/>
              </a:solidFill>
              <a:effectLst/>
              <a:latin typeface="+mj-lt"/>
            </a:endParaRPr>
          </a:p>
          <a:p>
            <a:pPr algn="l"/>
            <a:endParaRPr lang="en-US" sz="4000" b="1" i="0" dirty="0">
              <a:solidFill>
                <a:srgbClr val="1E0A3C"/>
              </a:solidFill>
              <a:effectLst/>
              <a:latin typeface="+mj-lt"/>
            </a:endParaRPr>
          </a:p>
          <a:p>
            <a:br>
              <a:rPr lang="en-US" dirty="0">
                <a:latin typeface="+mj-lt"/>
              </a:rPr>
            </a:br>
            <a:endParaRPr lang="en-CA" dirty="0">
              <a:latin typeface="+mj-lt"/>
            </a:endParaRPr>
          </a:p>
        </p:txBody>
      </p:sp>
    </p:spTree>
    <p:extLst>
      <p:ext uri="{BB962C8B-B14F-4D97-AF65-F5344CB8AC3E}">
        <p14:creationId xmlns:p14="http://schemas.microsoft.com/office/powerpoint/2010/main" val="80196839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A302DF2-4A5C-3991-457D-7CD0FA7AD2E0}"/>
              </a:ext>
            </a:extLst>
          </p:cNvPr>
          <p:cNvPicPr>
            <a:picLocks noChangeAspect="1"/>
          </p:cNvPicPr>
          <p:nvPr/>
        </p:nvPicPr>
        <p:blipFill>
          <a:blip r:embed="rId2"/>
          <a:stretch>
            <a:fillRect/>
          </a:stretch>
        </p:blipFill>
        <p:spPr>
          <a:xfrm>
            <a:off x="4267200" y="990600"/>
            <a:ext cx="3657600" cy="4876800"/>
          </a:xfrm>
          <a:prstGeom prst="rect">
            <a:avLst/>
          </a:prstGeom>
        </p:spPr>
      </p:pic>
    </p:spTree>
    <p:extLst>
      <p:ext uri="{BB962C8B-B14F-4D97-AF65-F5344CB8AC3E}">
        <p14:creationId xmlns:p14="http://schemas.microsoft.com/office/powerpoint/2010/main" val="241458073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E2B2C7-540C-D098-5734-304EDD4A4266}"/>
              </a:ext>
            </a:extLst>
          </p:cNvPr>
          <p:cNvSpPr>
            <a:spLocks noGrp="1"/>
          </p:cNvSpPr>
          <p:nvPr>
            <p:ph type="title"/>
          </p:nvPr>
        </p:nvSpPr>
        <p:spPr/>
        <p:txBody>
          <a:bodyPr>
            <a:normAutofit fontScale="90000"/>
          </a:bodyPr>
          <a:lstStyle/>
          <a:p>
            <a:r>
              <a:rPr lang="en-US" b="0" i="0" dirty="0">
                <a:solidFill>
                  <a:srgbClr val="0F1111"/>
                </a:solidFill>
                <a:effectLst/>
                <a:latin typeface="Arial" panose="020B0604020202020204" pitchFamily="34" charset="0"/>
              </a:rPr>
              <a:t>Set Boundaries, Find Peace: A Guide to Reclaiming Yourself</a:t>
            </a:r>
            <a:br>
              <a:rPr lang="en-US" b="0" i="0" dirty="0">
                <a:solidFill>
                  <a:srgbClr val="0F1111"/>
                </a:solidFill>
                <a:effectLst/>
                <a:latin typeface="Arial" panose="020B0604020202020204" pitchFamily="34" charset="0"/>
              </a:rPr>
            </a:br>
            <a:endParaRPr lang="en-CA" dirty="0"/>
          </a:p>
        </p:txBody>
      </p:sp>
      <p:pic>
        <p:nvPicPr>
          <p:cNvPr id="7" name="Content Placeholder 6">
            <a:extLst>
              <a:ext uri="{FF2B5EF4-FFF2-40B4-BE49-F238E27FC236}">
                <a16:creationId xmlns:a16="http://schemas.microsoft.com/office/drawing/2014/main" id="{297EEAE9-B4F1-7259-BA53-8C31B6091DF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462164" y="1825625"/>
            <a:ext cx="3267671" cy="4351338"/>
          </a:xfrm>
        </p:spPr>
      </p:pic>
    </p:spTree>
    <p:extLst>
      <p:ext uri="{BB962C8B-B14F-4D97-AF65-F5344CB8AC3E}">
        <p14:creationId xmlns:p14="http://schemas.microsoft.com/office/powerpoint/2010/main" val="203726542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9820218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529D5-55D9-0683-CC42-DA23BBC1586C}"/>
              </a:ext>
            </a:extLst>
          </p:cNvPr>
          <p:cNvSpPr>
            <a:spLocks noGrp="1"/>
          </p:cNvSpPr>
          <p:nvPr>
            <p:ph type="title"/>
          </p:nvPr>
        </p:nvSpPr>
        <p:spPr/>
        <p:txBody>
          <a:bodyPr/>
          <a:lstStyle/>
          <a:p>
            <a:endParaRPr lang="en-US" dirty="0"/>
          </a:p>
        </p:txBody>
      </p:sp>
      <p:sp>
        <p:nvSpPr>
          <p:cNvPr id="3" name="Picture Placeholder 2">
            <a:extLst>
              <a:ext uri="{FF2B5EF4-FFF2-40B4-BE49-F238E27FC236}">
                <a16:creationId xmlns:a16="http://schemas.microsoft.com/office/drawing/2014/main" id="{97C44CDB-C75E-237A-B5FD-42B1A687F24F}"/>
              </a:ext>
            </a:extLst>
          </p:cNvPr>
          <p:cNvSpPr>
            <a:spLocks noGrp="1"/>
          </p:cNvSpPr>
          <p:nvPr>
            <p:ph type="pic" idx="4294967295"/>
          </p:nvPr>
        </p:nvSpPr>
        <p:spPr>
          <a:xfrm>
            <a:off x="5183188" y="1284162"/>
            <a:ext cx="6172200" cy="4554764"/>
          </a:xfrm>
        </p:spPr>
        <p:txBody>
          <a:bodyPr/>
          <a:lstStyle/>
          <a:p>
            <a:endParaRPr lang="en-US"/>
          </a:p>
        </p:txBody>
      </p:sp>
      <p:sp>
        <p:nvSpPr>
          <p:cNvPr id="4" name="Text Placeholder 3">
            <a:extLst>
              <a:ext uri="{FF2B5EF4-FFF2-40B4-BE49-F238E27FC236}">
                <a16:creationId xmlns:a16="http://schemas.microsoft.com/office/drawing/2014/main" id="{E57355AA-1E22-1EDF-3834-1D38D306FB50}"/>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142829093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43ED341-2084-FBDD-577D-33C448C536F4}"/>
              </a:ext>
            </a:extLst>
          </p:cNvPr>
          <p:cNvSpPr txBox="1"/>
          <p:nvPr/>
        </p:nvSpPr>
        <p:spPr>
          <a:xfrm>
            <a:off x="3843947" y="2439350"/>
            <a:ext cx="5802755" cy="707886"/>
          </a:xfrm>
          <a:prstGeom prst="rect">
            <a:avLst/>
          </a:prstGeom>
          <a:noFill/>
        </p:spPr>
        <p:txBody>
          <a:bodyPr wrap="square" rtlCol="0">
            <a:spAutoFit/>
          </a:bodyPr>
          <a:lstStyle/>
          <a:p>
            <a:pPr algn="l"/>
            <a:r>
              <a:rPr lang="en-US" sz="4000" b="1" i="0" dirty="0">
                <a:solidFill>
                  <a:srgbClr val="1E0A3C"/>
                </a:solidFill>
                <a:effectLst/>
                <a:latin typeface="Neue Plak"/>
              </a:rPr>
              <a:t>Thank you </a:t>
            </a:r>
            <a:endParaRPr lang="en-CA" dirty="0"/>
          </a:p>
        </p:txBody>
      </p:sp>
      <p:sp>
        <p:nvSpPr>
          <p:cNvPr id="4" name="TextBox 3">
            <a:extLst>
              <a:ext uri="{FF2B5EF4-FFF2-40B4-BE49-F238E27FC236}">
                <a16:creationId xmlns:a16="http://schemas.microsoft.com/office/drawing/2014/main" id="{327C57BD-6C75-87BF-8BE8-45B8A091EE47}"/>
              </a:ext>
            </a:extLst>
          </p:cNvPr>
          <p:cNvSpPr txBox="1"/>
          <p:nvPr/>
        </p:nvSpPr>
        <p:spPr>
          <a:xfrm>
            <a:off x="760928" y="5008952"/>
            <a:ext cx="11472963" cy="830997"/>
          </a:xfrm>
          <a:prstGeom prst="rect">
            <a:avLst/>
          </a:prstGeom>
          <a:noFill/>
        </p:spPr>
        <p:txBody>
          <a:bodyPr wrap="square" rtlCol="0">
            <a:spAutoFit/>
          </a:bodyPr>
          <a:lstStyle/>
          <a:p>
            <a:r>
              <a:rPr lang="en-US" sz="2400" b="0" i="1" dirty="0">
                <a:solidFill>
                  <a:srgbClr val="333333"/>
                </a:solidFill>
                <a:effectLst/>
                <a:latin typeface="Neue Plak"/>
              </a:rPr>
              <a:t>P.S. Fatigue can also be associated with numerous health problems, please get checked out by your physician if it persists.</a:t>
            </a:r>
            <a:endParaRPr lang="en-CA" sz="2400" dirty="0">
              <a:latin typeface="Neue Plak"/>
            </a:endParaRPr>
          </a:p>
        </p:txBody>
      </p:sp>
      <p:pic>
        <p:nvPicPr>
          <p:cNvPr id="5" name="Graphic 4" descr="Butterfly with solid fill">
            <a:extLst>
              <a:ext uri="{FF2B5EF4-FFF2-40B4-BE49-F238E27FC236}">
                <a16:creationId xmlns:a16="http://schemas.microsoft.com/office/drawing/2014/main" id="{0367A76A-5198-711F-3D12-474CD41509E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509864" y="2439350"/>
            <a:ext cx="914400" cy="914400"/>
          </a:xfrm>
          <a:prstGeom prst="rect">
            <a:avLst/>
          </a:prstGeom>
        </p:spPr>
      </p:pic>
      <p:sp>
        <p:nvSpPr>
          <p:cNvPr id="6" name="Freeform 13">
            <a:extLst>
              <a:ext uri="{FF2B5EF4-FFF2-40B4-BE49-F238E27FC236}">
                <a16:creationId xmlns:a16="http://schemas.microsoft.com/office/drawing/2014/main" id="{F5D8ACEC-0B37-CA7D-6583-6B684B9383F3}"/>
              </a:ext>
            </a:extLst>
          </p:cNvPr>
          <p:cNvSpPr/>
          <p:nvPr/>
        </p:nvSpPr>
        <p:spPr>
          <a:xfrm>
            <a:off x="11438237" y="291989"/>
            <a:ext cx="632421" cy="660492"/>
          </a:xfrm>
          <a:custGeom>
            <a:avLst/>
            <a:gdLst/>
            <a:ahLst/>
            <a:cxnLst/>
            <a:rect l="l" t="t" r="r" b="b"/>
            <a:pathLst>
              <a:path w="632421" h="660492">
                <a:moveTo>
                  <a:pt x="0" y="0"/>
                </a:moveTo>
                <a:lnTo>
                  <a:pt x="632421" y="0"/>
                </a:lnTo>
                <a:lnTo>
                  <a:pt x="632421" y="660492"/>
                </a:lnTo>
                <a:lnTo>
                  <a:pt x="0" y="66049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CA" sz="2400"/>
          </a:p>
        </p:txBody>
      </p:sp>
    </p:spTree>
    <p:extLst>
      <p:ext uri="{BB962C8B-B14F-4D97-AF65-F5344CB8AC3E}">
        <p14:creationId xmlns:p14="http://schemas.microsoft.com/office/powerpoint/2010/main" val="32269963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6ED7E2B-CCAE-78CA-C5F6-378DC3E0BD4C}"/>
              </a:ext>
            </a:extLst>
          </p:cNvPr>
          <p:cNvPicPr>
            <a:picLocks noChangeAspect="1"/>
          </p:cNvPicPr>
          <p:nvPr/>
        </p:nvPicPr>
        <p:blipFill>
          <a:blip r:embed="rId2"/>
          <a:stretch>
            <a:fillRect/>
          </a:stretch>
        </p:blipFill>
        <p:spPr>
          <a:xfrm>
            <a:off x="20329" y="0"/>
            <a:ext cx="12151341" cy="6858000"/>
          </a:xfrm>
          <a:prstGeom prst="rect">
            <a:avLst/>
          </a:prstGeom>
        </p:spPr>
      </p:pic>
    </p:spTree>
    <p:extLst>
      <p:ext uri="{BB962C8B-B14F-4D97-AF65-F5344CB8AC3E}">
        <p14:creationId xmlns:p14="http://schemas.microsoft.com/office/powerpoint/2010/main" val="28560520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oogle Shape;315;p111">
            <a:extLst>
              <a:ext uri="{FF2B5EF4-FFF2-40B4-BE49-F238E27FC236}">
                <a16:creationId xmlns:a16="http://schemas.microsoft.com/office/drawing/2014/main" id="{A4288163-02B3-5791-4169-E4ACDB50120D}"/>
              </a:ext>
            </a:extLst>
          </p:cNvPr>
          <p:cNvPicPr preferRelativeResize="0"/>
          <p:nvPr/>
        </p:nvPicPr>
        <p:blipFill>
          <a:blip r:embed="rId3">
            <a:alphaModFix/>
          </a:blip>
          <a:stretch>
            <a:fillRect/>
          </a:stretch>
        </p:blipFill>
        <p:spPr>
          <a:xfrm>
            <a:off x="3638655" y="1378100"/>
            <a:ext cx="4387263" cy="5328704"/>
          </a:xfrm>
          <a:prstGeom prst="rect">
            <a:avLst/>
          </a:prstGeom>
          <a:noFill/>
          <a:ln>
            <a:noFill/>
          </a:ln>
        </p:spPr>
      </p:pic>
      <p:sp>
        <p:nvSpPr>
          <p:cNvPr id="2" name="TextBox 1">
            <a:extLst>
              <a:ext uri="{FF2B5EF4-FFF2-40B4-BE49-F238E27FC236}">
                <a16:creationId xmlns:a16="http://schemas.microsoft.com/office/drawing/2014/main" id="{72212C17-122D-B246-C952-798D888C7DA6}"/>
              </a:ext>
            </a:extLst>
          </p:cNvPr>
          <p:cNvSpPr txBox="1"/>
          <p:nvPr/>
        </p:nvSpPr>
        <p:spPr>
          <a:xfrm>
            <a:off x="3638655" y="507037"/>
            <a:ext cx="4387263" cy="646331"/>
          </a:xfrm>
          <a:prstGeom prst="rect">
            <a:avLst/>
          </a:prstGeom>
          <a:noFill/>
        </p:spPr>
        <p:txBody>
          <a:bodyPr wrap="square" rtlCol="0">
            <a:spAutoFit/>
          </a:bodyPr>
          <a:lstStyle/>
          <a:p>
            <a:r>
              <a:rPr lang="en-CA" sz="3600" dirty="0"/>
              <a:t>Wellness Check!</a:t>
            </a:r>
          </a:p>
        </p:txBody>
      </p:sp>
    </p:spTree>
    <p:extLst>
      <p:ext uri="{BB962C8B-B14F-4D97-AF65-F5344CB8AC3E}">
        <p14:creationId xmlns:p14="http://schemas.microsoft.com/office/powerpoint/2010/main" val="9666212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D177E23-A397-A4FC-7850-CABB993FB2DB}"/>
              </a:ext>
            </a:extLst>
          </p:cNvPr>
          <p:cNvPicPr>
            <a:picLocks noChangeAspect="1"/>
          </p:cNvPicPr>
          <p:nvPr/>
        </p:nvPicPr>
        <p:blipFill>
          <a:blip r:embed="rId3"/>
          <a:stretch>
            <a:fillRect/>
          </a:stretch>
        </p:blipFill>
        <p:spPr>
          <a:xfrm>
            <a:off x="1735631" y="0"/>
            <a:ext cx="9700142" cy="6858000"/>
          </a:xfrm>
          <a:prstGeom prst="rect">
            <a:avLst/>
          </a:prstGeom>
        </p:spPr>
      </p:pic>
    </p:spTree>
    <p:extLst>
      <p:ext uri="{BB962C8B-B14F-4D97-AF65-F5344CB8AC3E}">
        <p14:creationId xmlns:p14="http://schemas.microsoft.com/office/powerpoint/2010/main" val="23270710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D1978CB-11DF-1B80-97A3-06725AC669B0}"/>
              </a:ext>
            </a:extLst>
          </p:cNvPr>
          <p:cNvPicPr>
            <a:picLocks noChangeAspect="1"/>
          </p:cNvPicPr>
          <p:nvPr/>
        </p:nvPicPr>
        <p:blipFill>
          <a:blip r:embed="rId3"/>
          <a:stretch>
            <a:fillRect/>
          </a:stretch>
        </p:blipFill>
        <p:spPr>
          <a:xfrm>
            <a:off x="2043320" y="0"/>
            <a:ext cx="9700142" cy="6858000"/>
          </a:xfrm>
          <a:prstGeom prst="rect">
            <a:avLst/>
          </a:prstGeom>
        </p:spPr>
      </p:pic>
    </p:spTree>
    <p:extLst>
      <p:ext uri="{BB962C8B-B14F-4D97-AF65-F5344CB8AC3E}">
        <p14:creationId xmlns:p14="http://schemas.microsoft.com/office/powerpoint/2010/main" val="36835546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A5E26C1-7671-32C7-DFEF-B71C554F9BA1}"/>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767490526"/>
      </p:ext>
    </p:extLst>
  </p:cSld>
  <p:clrMapOvr>
    <a:masterClrMapping/>
  </p:clrMapOvr>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ghc">
      <a:majorFont>
        <a:latin typeface="Poppins"/>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1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ghc">
      <a:majorFont>
        <a:latin typeface="Poppins"/>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ghc">
      <a:majorFont>
        <a:latin typeface="Poppins"/>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5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ghc">
      <a:majorFont>
        <a:latin typeface="Poppins"/>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2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ghc">
      <a:majorFont>
        <a:latin typeface="Poppins"/>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3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ghc">
      <a:majorFont>
        <a:latin typeface="Poppins"/>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4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ghc">
      <a:majorFont>
        <a:latin typeface="Poppins"/>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5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ghc">
      <a:majorFont>
        <a:latin typeface="Poppins"/>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ghc">
      <a:majorFont>
        <a:latin typeface="Poppins"/>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ghc">
      <a:majorFont>
        <a:latin typeface="Poppins"/>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14719</TotalTime>
  <Words>1222</Words>
  <Application>Microsoft Office PowerPoint</Application>
  <PresentationFormat>Widescreen</PresentationFormat>
  <Paragraphs>354</Paragraphs>
  <Slides>46</Slides>
  <Notes>10</Notes>
  <HiddenSlides>7</HiddenSlides>
  <MMClips>0</MMClips>
  <ScaleCrop>false</ScaleCrop>
  <HeadingPairs>
    <vt:vector size="6" baseType="variant">
      <vt:variant>
        <vt:lpstr>Fonts Used</vt:lpstr>
      </vt:variant>
      <vt:variant>
        <vt:i4>11</vt:i4>
      </vt:variant>
      <vt:variant>
        <vt:lpstr>Theme</vt:lpstr>
      </vt:variant>
      <vt:variant>
        <vt:i4>10</vt:i4>
      </vt:variant>
      <vt:variant>
        <vt:lpstr>Slide Titles</vt:lpstr>
      </vt:variant>
      <vt:variant>
        <vt:i4>46</vt:i4>
      </vt:variant>
    </vt:vector>
  </HeadingPairs>
  <TitlesOfParts>
    <vt:vector size="67" baseType="lpstr">
      <vt:lpstr>Arial</vt:lpstr>
      <vt:lpstr>Calibri</vt:lpstr>
      <vt:lpstr>Canva Sans</vt:lpstr>
      <vt:lpstr>Canva Sans Bold</vt:lpstr>
      <vt:lpstr>FF Meta Serif W01</vt:lpstr>
      <vt:lpstr>GothamBook</vt:lpstr>
      <vt:lpstr>Neue Plak</vt:lpstr>
      <vt:lpstr>Poppins</vt:lpstr>
      <vt:lpstr>Proxima Nova</vt:lpstr>
      <vt:lpstr>Roboto</vt:lpstr>
      <vt:lpstr>Roboto</vt:lpstr>
      <vt:lpstr>1_Office Theme</vt:lpstr>
      <vt:lpstr>2_Office Theme</vt:lpstr>
      <vt:lpstr>5_Office Theme</vt:lpstr>
      <vt:lpstr>2_Custom Design</vt:lpstr>
      <vt:lpstr>3_Custom Design</vt:lpstr>
      <vt:lpstr>4_Custom Design</vt:lpstr>
      <vt:lpstr>5_Custom Design</vt:lpstr>
      <vt:lpstr>Office Theme</vt:lpstr>
      <vt:lpstr>Custom Design</vt:lpstr>
      <vt:lpstr>1_Custom Design</vt:lpstr>
      <vt:lpstr>PowerPoint Presentation</vt:lpstr>
      <vt:lpstr>Unveiling the Spectrum of Rest: Exploring Seven Transformative Dimensions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996.ICU</vt:lpstr>
      <vt:lpstr>PowerPoint Presentation</vt:lpstr>
      <vt:lpstr>REST</vt:lpstr>
      <vt:lpstr>PowerPoint Presentation</vt:lpstr>
      <vt:lpstr>PowerPoint Presentation</vt:lpstr>
      <vt:lpstr>PowerPoint Presentation</vt:lpstr>
      <vt:lpstr>Physical Rest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Incorporating the 7 Types of Rest into Your Life </vt:lpstr>
      <vt:lpstr>PowerPoint Presentation</vt:lpstr>
      <vt:lpstr>PowerPoint Presentation</vt:lpstr>
      <vt:lpstr>PowerPoint Presentation</vt:lpstr>
      <vt:lpstr>PowerPoint Presentation</vt:lpstr>
      <vt:lpstr>Set Boundaries, Find Peace: A Guide to Reclaiming Yourself </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Jay Sawyer</dc:creator>
  <cp:lastModifiedBy>Vaishnavi T V</cp:lastModifiedBy>
  <cp:revision>40</cp:revision>
  <dcterms:created xsi:type="dcterms:W3CDTF">2023-06-09T15:25:02Z</dcterms:created>
  <dcterms:modified xsi:type="dcterms:W3CDTF">2024-09-30T23:32:18Z</dcterms:modified>
</cp:coreProperties>
</file>